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3"/>
    <p:sldMasterId id="214748370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7620000" cx="10160000"/>
  <p:notesSz cx="6858000" cy="9144000"/>
  <p:embeddedFontLst>
    <p:embeddedFont>
      <p:font typeface="Helvetica Neue"/>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HelveticaNeue-regular.fntdata"/><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schemas.openxmlformats.org/officeDocument/2006/relationships/font" Target="fonts/Oswald-regular.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7999"/>
              </a:lnSpc>
              <a:spcBef>
                <a:spcPts val="0"/>
              </a:spcBef>
              <a:spcAft>
                <a:spcPts val="0"/>
              </a:spcAft>
              <a:buSzPts val="1400"/>
              <a:buChar char="●"/>
              <a:defRPr/>
            </a:lvl1pPr>
            <a:lvl2pPr indent="-317500" lvl="1" marL="914400" marR="0" rtl="0" algn="l">
              <a:lnSpc>
                <a:spcPct val="117999"/>
              </a:lnSpc>
              <a:spcBef>
                <a:spcPts val="0"/>
              </a:spcBef>
              <a:spcAft>
                <a:spcPts val="0"/>
              </a:spcAft>
              <a:buSzPts val="1400"/>
              <a:buChar char="○"/>
              <a:defRPr/>
            </a:lvl2pPr>
            <a:lvl3pPr indent="-317500" lvl="2" marL="1371600" marR="0" rtl="0" algn="l">
              <a:lnSpc>
                <a:spcPct val="117999"/>
              </a:lnSpc>
              <a:spcBef>
                <a:spcPts val="0"/>
              </a:spcBef>
              <a:spcAft>
                <a:spcPts val="0"/>
              </a:spcAft>
              <a:buSzPts val="1400"/>
              <a:buChar char="■"/>
              <a:defRPr/>
            </a:lvl3pPr>
            <a:lvl4pPr indent="-317500" lvl="3" marL="1828800" marR="0" rtl="0" algn="l">
              <a:lnSpc>
                <a:spcPct val="117999"/>
              </a:lnSpc>
              <a:spcBef>
                <a:spcPts val="0"/>
              </a:spcBef>
              <a:spcAft>
                <a:spcPts val="0"/>
              </a:spcAft>
              <a:buSzPts val="1400"/>
              <a:buChar char="●"/>
              <a:defRPr/>
            </a:lvl4pPr>
            <a:lvl5pPr indent="-317500" lvl="4" marL="2286000" marR="0" rtl="0" algn="l">
              <a:lnSpc>
                <a:spcPct val="117999"/>
              </a:lnSpc>
              <a:spcBef>
                <a:spcPts val="0"/>
              </a:spcBef>
              <a:spcAft>
                <a:spcPts val="0"/>
              </a:spcAft>
              <a:buSzPts val="1400"/>
              <a:buChar char="○"/>
              <a:defRPr/>
            </a:lvl5pPr>
            <a:lvl6pPr indent="-317500" lvl="5" marL="2743200" marR="0" rtl="0" algn="l">
              <a:lnSpc>
                <a:spcPct val="117999"/>
              </a:lnSpc>
              <a:spcBef>
                <a:spcPts val="0"/>
              </a:spcBef>
              <a:spcAft>
                <a:spcPts val="0"/>
              </a:spcAft>
              <a:buSzPts val="1400"/>
              <a:buChar char="■"/>
              <a:defRPr/>
            </a:lvl6pPr>
            <a:lvl7pPr indent="-317500" lvl="6" marL="3200400" marR="0" rtl="0" algn="l">
              <a:lnSpc>
                <a:spcPct val="117999"/>
              </a:lnSpc>
              <a:spcBef>
                <a:spcPts val="0"/>
              </a:spcBef>
              <a:spcAft>
                <a:spcPts val="0"/>
              </a:spcAft>
              <a:buSzPts val="1400"/>
              <a:buChar char="●"/>
              <a:defRPr/>
            </a:lvl7pPr>
            <a:lvl8pPr indent="-317500" lvl="7" marL="3657600" marR="0" rtl="0" algn="l">
              <a:lnSpc>
                <a:spcPct val="117999"/>
              </a:lnSpc>
              <a:spcBef>
                <a:spcPts val="0"/>
              </a:spcBef>
              <a:spcAft>
                <a:spcPts val="0"/>
              </a:spcAft>
              <a:buSzPts val="1400"/>
              <a:buChar char="○"/>
              <a:defRPr/>
            </a:lvl8pPr>
            <a:lvl9pPr indent="-317500" lvl="8" marL="4114800" marR="0" rtl="0" algn="l">
              <a:lnSpc>
                <a:spcPct val="117999"/>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ec5e9c12b_0_4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fec5e9c12b_0_4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ec5e9c12b_0_4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fec5e9c12b_0_4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78364960e_0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978364960e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00f87888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500f87888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ededdb8f5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dededdb8f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00f87888_0_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500f87888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00f87888_0_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500f87888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f44ece593_0_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f44ece593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01b9bc2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501b9bc2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ec5e9c12b_0_4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fec5e9c12b_0_4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ec5e9c12b_0_4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ec5e9c12b_0_4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f07559c8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f07559c86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3a707cfe2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3a707cfe2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14d7464f69_0_1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314d7464f69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49d69847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649d6984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649d69847_0_1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649d69847_0_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49d69847_0_1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2649d69847_0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367a2007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e367a200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34" name="Shape 34"/>
        <p:cNvGrpSpPr/>
        <p:nvPr/>
      </p:nvGrpSpPr>
      <p:grpSpPr>
        <a:xfrm>
          <a:off x="0" y="0"/>
          <a:ext cx="0" cy="0"/>
          <a:chOff x="0" y="0"/>
          <a:chExt cx="0" cy="0"/>
        </a:xfrm>
      </p:grpSpPr>
      <p:sp>
        <p:nvSpPr>
          <p:cNvPr id="35" name="Google Shape;35;p11"/>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6" name="Google Shape;36;p1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38" name="Shape 38"/>
        <p:cNvGrpSpPr/>
        <p:nvPr/>
      </p:nvGrpSpPr>
      <p:grpSpPr>
        <a:xfrm>
          <a:off x="0" y="0"/>
          <a:ext cx="0" cy="0"/>
          <a:chOff x="0" y="0"/>
          <a:chExt cx="0" cy="0"/>
        </a:xfrm>
      </p:grpSpPr>
      <p:sp>
        <p:nvSpPr>
          <p:cNvPr id="39" name="Google Shape;39;p12"/>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0" name="Google Shape;40;p1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12"/>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42" name="Shape 42"/>
        <p:cNvGrpSpPr/>
        <p:nvPr/>
      </p:nvGrpSpPr>
      <p:grpSpPr>
        <a:xfrm>
          <a:off x="0" y="0"/>
          <a:ext cx="0" cy="0"/>
          <a:chOff x="0" y="0"/>
          <a:chExt cx="0" cy="0"/>
        </a:xfrm>
      </p:grpSpPr>
      <p:sp>
        <p:nvSpPr>
          <p:cNvPr id="43" name="Google Shape;43;p13"/>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4" name="Google Shape;44;p1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 name="Google Shape;45;p1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46" name="Shape 46"/>
        <p:cNvGrpSpPr/>
        <p:nvPr/>
      </p:nvGrpSpPr>
      <p:grpSpPr>
        <a:xfrm>
          <a:off x="0" y="0"/>
          <a:ext cx="0" cy="0"/>
          <a:chOff x="0" y="0"/>
          <a:chExt cx="0" cy="0"/>
        </a:xfrm>
      </p:grpSpPr>
      <p:sp>
        <p:nvSpPr>
          <p:cNvPr id="47" name="Google Shape;47;p14"/>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8" name="Google Shape;48;p1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 name="Google Shape;49;p14"/>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50" name="Shape 50"/>
        <p:cNvGrpSpPr/>
        <p:nvPr/>
      </p:nvGrpSpPr>
      <p:grpSpPr>
        <a:xfrm>
          <a:off x="0" y="0"/>
          <a:ext cx="0" cy="0"/>
          <a:chOff x="0" y="0"/>
          <a:chExt cx="0" cy="0"/>
        </a:xfrm>
      </p:grpSpPr>
      <p:sp>
        <p:nvSpPr>
          <p:cNvPr id="51" name="Google Shape;51;p1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2" name="Google Shape;52;p1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5"/>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54" name="Shape 54"/>
        <p:cNvGrpSpPr/>
        <p:nvPr/>
      </p:nvGrpSpPr>
      <p:grpSpPr>
        <a:xfrm>
          <a:off x="0" y="0"/>
          <a:ext cx="0" cy="0"/>
          <a:chOff x="0" y="0"/>
          <a:chExt cx="0" cy="0"/>
        </a:xfrm>
      </p:grpSpPr>
      <p:sp>
        <p:nvSpPr>
          <p:cNvPr id="55" name="Google Shape;55;p16"/>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6" name="Google Shape;56;p1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16"/>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58" name="Shape 58"/>
        <p:cNvGrpSpPr/>
        <p:nvPr/>
      </p:nvGrpSpPr>
      <p:grpSpPr>
        <a:xfrm>
          <a:off x="0" y="0"/>
          <a:ext cx="0" cy="0"/>
          <a:chOff x="0" y="0"/>
          <a:chExt cx="0" cy="0"/>
        </a:xfrm>
      </p:grpSpPr>
      <p:sp>
        <p:nvSpPr>
          <p:cNvPr id="59" name="Google Shape;59;p1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0" name="Google Shape;60;p1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7"/>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62" name="Shape 62"/>
        <p:cNvGrpSpPr/>
        <p:nvPr/>
      </p:nvGrpSpPr>
      <p:grpSpPr>
        <a:xfrm>
          <a:off x="0" y="0"/>
          <a:ext cx="0" cy="0"/>
          <a:chOff x="0" y="0"/>
          <a:chExt cx="0" cy="0"/>
        </a:xfrm>
      </p:grpSpPr>
      <p:sp>
        <p:nvSpPr>
          <p:cNvPr id="63" name="Google Shape;63;p18"/>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4" name="Google Shape;64;p1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18"/>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6" name="Shape 6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67" name="Shape 67"/>
        <p:cNvGrpSpPr/>
        <p:nvPr/>
      </p:nvGrpSpPr>
      <p:grpSpPr>
        <a:xfrm>
          <a:off x="0" y="0"/>
          <a:ext cx="0" cy="0"/>
          <a:chOff x="0" y="0"/>
          <a:chExt cx="0" cy="0"/>
        </a:xfrm>
      </p:grpSpPr>
      <p:sp>
        <p:nvSpPr>
          <p:cNvPr id="68" name="Google Shape;68;p20"/>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9" name="Google Shape;69;p20"/>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0" name="Shape 10"/>
        <p:cNvGrpSpPr/>
        <p:nvPr/>
      </p:nvGrpSpPr>
      <p:grpSpPr>
        <a:xfrm>
          <a:off x="0" y="0"/>
          <a:ext cx="0" cy="0"/>
          <a:chOff x="0" y="0"/>
          <a:chExt cx="0" cy="0"/>
        </a:xfrm>
      </p:grpSpPr>
      <p:sp>
        <p:nvSpPr>
          <p:cNvPr id="11" name="Google Shape;11;p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2" name="Google Shape;12;p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 name="Google Shape;13;p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70" name="Shape 70"/>
        <p:cNvGrpSpPr/>
        <p:nvPr/>
      </p:nvGrpSpPr>
      <p:grpSpPr>
        <a:xfrm>
          <a:off x="0" y="0"/>
          <a:ext cx="0" cy="0"/>
          <a:chOff x="0" y="0"/>
          <a:chExt cx="0" cy="0"/>
        </a:xfrm>
      </p:grpSpPr>
      <p:sp>
        <p:nvSpPr>
          <p:cNvPr id="71" name="Google Shape;71;p21"/>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2" name="Google Shape;72;p21"/>
          <p:cNvSpPr txBox="1"/>
          <p:nvPr>
            <p:ph idx="1" type="body"/>
          </p:nvPr>
        </p:nvSpPr>
        <p:spPr>
          <a:xfrm>
            <a:off x="304800" y="1828800"/>
            <a:ext cx="95505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73" name="Shape 73"/>
        <p:cNvGrpSpPr/>
        <p:nvPr/>
      </p:nvGrpSpPr>
      <p:grpSpPr>
        <a:xfrm>
          <a:off x="0" y="0"/>
          <a:ext cx="0" cy="0"/>
          <a:chOff x="0" y="0"/>
          <a:chExt cx="0" cy="0"/>
        </a:xfrm>
      </p:grpSpPr>
      <p:sp>
        <p:nvSpPr>
          <p:cNvPr id="74" name="Google Shape;74;p22"/>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5" name="Google Shape;75;p22"/>
          <p:cNvSpPr txBox="1"/>
          <p:nvPr>
            <p:ph idx="1" type="body"/>
          </p:nvPr>
        </p:nvSpPr>
        <p:spPr>
          <a:xfrm>
            <a:off x="304800" y="1828800"/>
            <a:ext cx="4470301"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76" name="Shape 76"/>
        <p:cNvGrpSpPr/>
        <p:nvPr/>
      </p:nvGrpSpPr>
      <p:grpSpPr>
        <a:xfrm>
          <a:off x="0" y="0"/>
          <a:ext cx="0" cy="0"/>
          <a:chOff x="0" y="0"/>
          <a:chExt cx="0" cy="0"/>
        </a:xfrm>
      </p:grpSpPr>
      <p:sp>
        <p:nvSpPr>
          <p:cNvPr id="77" name="Google Shape;77;p23"/>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78" name="Shape 78"/>
        <p:cNvGrpSpPr/>
        <p:nvPr/>
      </p:nvGrpSpPr>
      <p:grpSpPr>
        <a:xfrm>
          <a:off x="0" y="0"/>
          <a:ext cx="0" cy="0"/>
          <a:chOff x="0" y="0"/>
          <a:chExt cx="0" cy="0"/>
        </a:xfrm>
      </p:grpSpPr>
      <p:sp>
        <p:nvSpPr>
          <p:cNvPr id="79" name="Google Shape;79;p24"/>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0" name="Google Shape;80;p2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24"/>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p:cSld name="1_Default Design">
    <p:spTree>
      <p:nvGrpSpPr>
        <p:cNvPr id="82" name="Shape 82"/>
        <p:cNvGrpSpPr/>
        <p:nvPr/>
      </p:nvGrpSpPr>
      <p:grpSpPr>
        <a:xfrm>
          <a:off x="0" y="0"/>
          <a:ext cx="0" cy="0"/>
          <a:chOff x="0" y="0"/>
          <a:chExt cx="0" cy="0"/>
        </a:xfrm>
      </p:grpSpPr>
      <p:sp>
        <p:nvSpPr>
          <p:cNvPr id="83" name="Google Shape;83;p2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4" name="Google Shape;84;p2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5"/>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Office Theme">
  <p:cSld name="3_Office Theme">
    <p:bg>
      <p:bgPr>
        <a:solidFill>
          <a:srgbClr val="000000"/>
        </a:solidFill>
      </p:bgPr>
    </p:bg>
    <p:spTree>
      <p:nvGrpSpPr>
        <p:cNvPr id="86" name="Shape 86"/>
        <p:cNvGrpSpPr/>
        <p:nvPr/>
      </p:nvGrpSpPr>
      <p:grpSpPr>
        <a:xfrm>
          <a:off x="0" y="0"/>
          <a:ext cx="0" cy="0"/>
          <a:chOff x="0" y="0"/>
          <a:chExt cx="0" cy="0"/>
        </a:xfrm>
      </p:grpSpPr>
      <p:sp>
        <p:nvSpPr>
          <p:cNvPr id="87" name="Google Shape;87;p26"/>
          <p:cNvSpPr/>
          <p:nvPr/>
        </p:nvSpPr>
        <p:spPr>
          <a:xfrm>
            <a:off x="8193085" y="6942135"/>
            <a:ext cx="304800" cy="195648"/>
          </a:xfrm>
          <a:prstGeom prst="rect">
            <a:avLst/>
          </a:prstGeom>
          <a:noFill/>
          <a:ln>
            <a:noFill/>
          </a:ln>
        </p:spPr>
        <p:txBody>
          <a:bodyPr anchorCtr="0" anchor="t" bIns="0" lIns="0" spcFirstLastPara="1" rIns="0" wrap="square" tIns="0">
            <a:noAutofit/>
          </a:bodyPr>
          <a:lstStyle/>
          <a:p>
            <a:pPr indent="22878" lvl="0" marL="2522" marR="40622"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88" name="Google Shape;88;p2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9" name="Google Shape;89;p2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90" name="Shape 90"/>
        <p:cNvGrpSpPr/>
        <p:nvPr/>
      </p:nvGrpSpPr>
      <p:grpSpPr>
        <a:xfrm>
          <a:off x="0" y="0"/>
          <a:ext cx="0" cy="0"/>
          <a:chOff x="0" y="0"/>
          <a:chExt cx="0" cy="0"/>
        </a:xfrm>
      </p:grpSpPr>
      <p:sp>
        <p:nvSpPr>
          <p:cNvPr id="91" name="Google Shape;91;p2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2" name="Google Shape;92;p2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7"/>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p:bg>
      <p:bgPr>
        <a:solidFill>
          <a:srgbClr val="000000"/>
        </a:solidFill>
      </p:bgPr>
    </p:bg>
    <p:spTree>
      <p:nvGrpSpPr>
        <p:cNvPr id="94" name="Shape 94"/>
        <p:cNvGrpSpPr/>
        <p:nvPr/>
      </p:nvGrpSpPr>
      <p:grpSpPr>
        <a:xfrm>
          <a:off x="0" y="0"/>
          <a:ext cx="0" cy="0"/>
          <a:chOff x="0" y="0"/>
          <a:chExt cx="0" cy="0"/>
        </a:xfrm>
      </p:grpSpPr>
      <p:sp>
        <p:nvSpPr>
          <p:cNvPr id="95" name="Google Shape;95;p28"/>
          <p:cNvSpPr/>
          <p:nvPr/>
        </p:nvSpPr>
        <p:spPr>
          <a:xfrm>
            <a:off x="8193085" y="6942135"/>
            <a:ext cx="304800"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96" name="Google Shape;96;p2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7" name="Google Shape;97;p28"/>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3">
    <p:spTree>
      <p:nvGrpSpPr>
        <p:cNvPr id="98" name="Shape 98"/>
        <p:cNvGrpSpPr/>
        <p:nvPr/>
      </p:nvGrpSpPr>
      <p:grpSpPr>
        <a:xfrm>
          <a:off x="0" y="0"/>
          <a:ext cx="0" cy="0"/>
          <a:chOff x="0" y="0"/>
          <a:chExt cx="0" cy="0"/>
        </a:xfrm>
      </p:grpSpPr>
      <p:sp>
        <p:nvSpPr>
          <p:cNvPr id="99" name="Google Shape;99;p29"/>
          <p:cNvSpPr txBox="1"/>
          <p:nvPr>
            <p:ph type="title"/>
          </p:nvPr>
        </p:nvSpPr>
        <p:spPr>
          <a:xfrm>
            <a:off x="762000" y="423862"/>
            <a:ext cx="8636000" cy="1776413"/>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0" name="Google Shape;100;p29"/>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1" name="Google Shape;101;p29"/>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2">
    <p:bg>
      <p:bgPr>
        <a:solidFill>
          <a:srgbClr val="000000"/>
        </a:solidFill>
      </p:bgPr>
    </p:bg>
    <p:spTree>
      <p:nvGrpSpPr>
        <p:cNvPr id="102" name="Shape 102"/>
        <p:cNvGrpSpPr/>
        <p:nvPr/>
      </p:nvGrpSpPr>
      <p:grpSpPr>
        <a:xfrm>
          <a:off x="0" y="0"/>
          <a:ext cx="0" cy="0"/>
          <a:chOff x="0" y="0"/>
          <a:chExt cx="0" cy="0"/>
        </a:xfrm>
      </p:grpSpPr>
      <p:sp>
        <p:nvSpPr>
          <p:cNvPr id="103" name="Google Shape;103;p30"/>
          <p:cNvSpPr/>
          <p:nvPr/>
        </p:nvSpPr>
        <p:spPr>
          <a:xfrm>
            <a:off x="8193085" y="6942135"/>
            <a:ext cx="304801"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104" name="Google Shape;104;p30"/>
          <p:cNvSpPr txBox="1"/>
          <p:nvPr>
            <p:ph type="title"/>
          </p:nvPr>
        </p:nvSpPr>
        <p:spPr>
          <a:xfrm>
            <a:off x="762000" y="0"/>
            <a:ext cx="8636000" cy="2624137"/>
          </a:xfrm>
          <a:prstGeom prst="rect">
            <a:avLst/>
          </a:prstGeom>
          <a:noFill/>
          <a:ln>
            <a:noFill/>
          </a:ln>
        </p:spPr>
        <p:txBody>
          <a:bodyPr anchorCtr="0" anchor="ctr" bIns="91425" lIns="91425" spcFirstLastPara="1" rIns="91425" wrap="square" tIns="91425">
            <a:noAutofit/>
          </a:bodyPr>
          <a:lstStyle>
            <a:lvl1pPr indent="-88900" lvl="0" marR="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5" name="Google Shape;105;p30"/>
          <p:cNvSpPr txBox="1"/>
          <p:nvPr>
            <p:ph idx="1" type="body"/>
          </p:nvPr>
        </p:nvSpPr>
        <p:spPr>
          <a:xfrm>
            <a:off x="762000" y="2200274"/>
            <a:ext cx="8636000" cy="5419725"/>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Clr>
                <a:srgbClr val="000000"/>
              </a:buClr>
              <a:buSzPts val="1400"/>
              <a:buFont typeface="Arial"/>
              <a:buChar char="•"/>
              <a:defRPr/>
            </a:lvl1pPr>
            <a:lvl2pPr indent="-317500" lvl="1" marL="914400" rtl="0">
              <a:spcBef>
                <a:spcPts val="600"/>
              </a:spcBef>
              <a:spcAft>
                <a:spcPts val="0"/>
              </a:spcAft>
              <a:buClr>
                <a:srgbClr val="000000"/>
              </a:buClr>
              <a:buSzPts val="1400"/>
              <a:buFont typeface="Arial"/>
              <a:buChar char="•"/>
              <a:defRPr/>
            </a:lvl2pPr>
            <a:lvl3pPr indent="-317500" lvl="2" marL="1371600" rtl="0">
              <a:spcBef>
                <a:spcPts val="500"/>
              </a:spcBef>
              <a:spcAft>
                <a:spcPts val="0"/>
              </a:spcAft>
              <a:buClr>
                <a:srgbClr val="000000"/>
              </a:buClr>
              <a:buSzPts val="1400"/>
              <a:buFont typeface="Arial"/>
              <a:buChar char="•"/>
              <a:defRPr/>
            </a:lvl3pPr>
            <a:lvl4pPr indent="-317500" lvl="3" marL="1828800" rtl="0">
              <a:spcBef>
                <a:spcPts val="500"/>
              </a:spcBef>
              <a:spcAft>
                <a:spcPts val="0"/>
              </a:spcAft>
              <a:buClr>
                <a:srgbClr val="000000"/>
              </a:buClr>
              <a:buSzPts val="1400"/>
              <a:buFont typeface="Arial"/>
              <a:buChar char="•"/>
              <a:defRPr/>
            </a:lvl4pPr>
            <a:lvl5pPr indent="-317500" lvl="4" marL="2286000" rtl="0">
              <a:spcBef>
                <a:spcPts val="500"/>
              </a:spcBef>
              <a:spcAft>
                <a:spcPts val="0"/>
              </a:spcAft>
              <a:buClr>
                <a:srgbClr val="000000"/>
              </a:buClr>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copy 1">
  <p:cSld name="1_Default Design copy 1">
    <p:bg>
      <p:bgPr>
        <a:solidFill>
          <a:srgbClr val="FFFB00"/>
        </a:solid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 name="Google Shape;16;p4"/>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4"/>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10" name="Shape 110"/>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11" name="Shape 111"/>
        <p:cNvGrpSpPr/>
        <p:nvPr/>
      </p:nvGrpSpPr>
      <p:grpSpPr>
        <a:xfrm>
          <a:off x="0" y="0"/>
          <a:ext cx="0" cy="0"/>
          <a:chOff x="0" y="0"/>
          <a:chExt cx="0" cy="0"/>
        </a:xfrm>
      </p:grpSpPr>
      <p:sp>
        <p:nvSpPr>
          <p:cNvPr id="112" name="Google Shape;112;p3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13" name="Google Shape;113;p3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4" name="Google Shape;114;p33"/>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15" name="Shape 115"/>
        <p:cNvGrpSpPr/>
        <p:nvPr/>
      </p:nvGrpSpPr>
      <p:grpSpPr>
        <a:xfrm>
          <a:off x="0" y="0"/>
          <a:ext cx="0" cy="0"/>
          <a:chOff x="0" y="0"/>
          <a:chExt cx="0" cy="0"/>
        </a:xfrm>
      </p:grpSpPr>
      <p:sp>
        <p:nvSpPr>
          <p:cNvPr id="116" name="Google Shape;116;p34"/>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7" name="Google Shape;117;p3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8" name="Google Shape;118;p34"/>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119" name="Shape 119"/>
        <p:cNvGrpSpPr/>
        <p:nvPr/>
      </p:nvGrpSpPr>
      <p:grpSpPr>
        <a:xfrm>
          <a:off x="0" y="0"/>
          <a:ext cx="0" cy="0"/>
          <a:chOff x="0" y="0"/>
          <a:chExt cx="0" cy="0"/>
        </a:xfrm>
      </p:grpSpPr>
      <p:sp>
        <p:nvSpPr>
          <p:cNvPr id="120" name="Google Shape;120;p3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1" name="Google Shape;121;p3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2" name="Google Shape;122;p35"/>
          <p:cNvSpPr txBox="1"/>
          <p:nvPr>
            <p:ph idx="12" type="sldNum"/>
          </p:nvPr>
        </p:nvSpPr>
        <p:spPr>
          <a:xfrm>
            <a:off x="8193881" y="6942135"/>
            <a:ext cx="292200" cy="583500"/>
          </a:xfrm>
          <a:prstGeom prst="rect">
            <a:avLst/>
          </a:prstGeom>
          <a:noFill/>
          <a:ln>
            <a:noFill/>
          </a:ln>
        </p:spPr>
        <p:txBody>
          <a:bodyPr anchorCtr="0" anchor="t" bIns="91400" lIns="91400" spcFirstLastPara="1" rIns="91400" wrap="square" tIns="91400">
            <a:noAutofit/>
          </a:bodyPr>
          <a:lstStyle>
            <a:lvl1pPr indent="0" lvl="0"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1pPr>
            <a:lvl2pPr indent="0" lvl="1"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2pPr>
            <a:lvl3pPr indent="0" lvl="2"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3pPr>
            <a:lvl4pPr indent="0" lvl="3"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4pPr>
            <a:lvl5pPr indent="0" lvl="4"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5pPr>
            <a:lvl6pPr indent="0" lvl="5"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6pPr>
            <a:lvl7pPr indent="0" lvl="6"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7pPr>
            <a:lvl8pPr indent="0" lvl="7"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8pPr>
            <a:lvl9pPr indent="0" lvl="8"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123" name="Shape 123"/>
        <p:cNvGrpSpPr/>
        <p:nvPr/>
      </p:nvGrpSpPr>
      <p:grpSpPr>
        <a:xfrm>
          <a:off x="0" y="0"/>
          <a:ext cx="0" cy="0"/>
          <a:chOff x="0" y="0"/>
          <a:chExt cx="0" cy="0"/>
        </a:xfrm>
      </p:grpSpPr>
      <p:sp>
        <p:nvSpPr>
          <p:cNvPr id="124" name="Google Shape;124;p36"/>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25" name="Google Shape;125;p3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6" name="Google Shape;126;p36"/>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127" name="Shape 127"/>
        <p:cNvGrpSpPr/>
        <p:nvPr/>
      </p:nvGrpSpPr>
      <p:grpSpPr>
        <a:xfrm>
          <a:off x="0" y="0"/>
          <a:ext cx="0" cy="0"/>
          <a:chOff x="0" y="0"/>
          <a:chExt cx="0" cy="0"/>
        </a:xfrm>
      </p:grpSpPr>
      <p:sp>
        <p:nvSpPr>
          <p:cNvPr id="128" name="Google Shape;128;p37"/>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9" name="Google Shape;129;p3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0" name="Google Shape;130;p37"/>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1" name="Shape 131"/>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132" name="Shape 132"/>
        <p:cNvGrpSpPr/>
        <p:nvPr/>
      </p:nvGrpSpPr>
      <p:grpSpPr>
        <a:xfrm>
          <a:off x="0" y="0"/>
          <a:ext cx="0" cy="0"/>
          <a:chOff x="0" y="0"/>
          <a:chExt cx="0" cy="0"/>
        </a:xfrm>
      </p:grpSpPr>
      <p:sp>
        <p:nvSpPr>
          <p:cNvPr id="133" name="Google Shape;133;p39"/>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34" name="Google Shape;134;p3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 name="Google Shape;135;p39"/>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6" name="Shape 136"/>
        <p:cNvGrpSpPr/>
        <p:nvPr/>
      </p:nvGrpSpPr>
      <p:grpSpPr>
        <a:xfrm>
          <a:off x="0" y="0"/>
          <a:ext cx="0" cy="0"/>
          <a:chOff x="0" y="0"/>
          <a:chExt cx="0" cy="0"/>
        </a:xfrm>
      </p:grpSpPr>
      <p:sp>
        <p:nvSpPr>
          <p:cNvPr id="137" name="Google Shape;137;p40"/>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38" name="Google Shape;138;p40"/>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39" name="Shape 139"/>
        <p:cNvGrpSpPr/>
        <p:nvPr/>
      </p:nvGrpSpPr>
      <p:grpSpPr>
        <a:xfrm>
          <a:off x="0" y="0"/>
          <a:ext cx="0" cy="0"/>
          <a:chOff x="0" y="0"/>
          <a:chExt cx="0" cy="0"/>
        </a:xfrm>
      </p:grpSpPr>
      <p:sp>
        <p:nvSpPr>
          <p:cNvPr id="140" name="Google Shape;140;p41"/>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1" name="Google Shape;141;p41"/>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8" name="Shape 18"/>
        <p:cNvGrpSpPr/>
        <p:nvPr/>
      </p:nvGrpSpPr>
      <p:grpSpPr>
        <a:xfrm>
          <a:off x="0" y="0"/>
          <a:ext cx="0" cy="0"/>
          <a:chOff x="0" y="0"/>
          <a:chExt cx="0" cy="0"/>
        </a:xfrm>
      </p:grpSpPr>
      <p:sp>
        <p:nvSpPr>
          <p:cNvPr id="19" name="Google Shape;19;p5"/>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 name="Google Shape;20;p5"/>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5"/>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42" name="Shape 142"/>
        <p:cNvGrpSpPr/>
        <p:nvPr/>
      </p:nvGrpSpPr>
      <p:grpSpPr>
        <a:xfrm>
          <a:off x="0" y="0"/>
          <a:ext cx="0" cy="0"/>
          <a:chOff x="0" y="0"/>
          <a:chExt cx="0" cy="0"/>
        </a:xfrm>
      </p:grpSpPr>
      <p:sp>
        <p:nvSpPr>
          <p:cNvPr id="143" name="Google Shape;143;p42"/>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4" name="Google Shape;144;p42"/>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45" name="Shape 145"/>
        <p:cNvGrpSpPr/>
        <p:nvPr/>
      </p:nvGrpSpPr>
      <p:grpSpPr>
        <a:xfrm>
          <a:off x="0" y="0"/>
          <a:ext cx="0" cy="0"/>
          <a:chOff x="0" y="0"/>
          <a:chExt cx="0" cy="0"/>
        </a:xfrm>
      </p:grpSpPr>
      <p:sp>
        <p:nvSpPr>
          <p:cNvPr id="146" name="Google Shape;146;p43"/>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147" name="Shape 147"/>
        <p:cNvGrpSpPr/>
        <p:nvPr/>
      </p:nvGrpSpPr>
      <p:grpSpPr>
        <a:xfrm>
          <a:off x="0" y="0"/>
          <a:ext cx="0" cy="0"/>
          <a:chOff x="0" y="0"/>
          <a:chExt cx="0" cy="0"/>
        </a:xfrm>
      </p:grpSpPr>
      <p:sp>
        <p:nvSpPr>
          <p:cNvPr id="148" name="Google Shape;148;p44"/>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9" name="Google Shape;149;p4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0" name="Google Shape;150;p44"/>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151" name="Shape 151"/>
        <p:cNvGrpSpPr/>
        <p:nvPr/>
      </p:nvGrpSpPr>
      <p:grpSpPr>
        <a:xfrm>
          <a:off x="0" y="0"/>
          <a:ext cx="0" cy="0"/>
          <a:chOff x="0" y="0"/>
          <a:chExt cx="0" cy="0"/>
        </a:xfrm>
      </p:grpSpPr>
      <p:sp>
        <p:nvSpPr>
          <p:cNvPr id="152" name="Google Shape;152;p45"/>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3" name="Google Shape;153;p4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4" name="Google Shape;154;p45"/>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155" name="Shape 155"/>
        <p:cNvGrpSpPr/>
        <p:nvPr/>
      </p:nvGrpSpPr>
      <p:grpSpPr>
        <a:xfrm>
          <a:off x="0" y="0"/>
          <a:ext cx="0" cy="0"/>
          <a:chOff x="0" y="0"/>
          <a:chExt cx="0" cy="0"/>
        </a:xfrm>
      </p:grpSpPr>
      <p:sp>
        <p:nvSpPr>
          <p:cNvPr id="156" name="Google Shape;156;p4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7" name="Google Shape;157;p4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8" name="Google Shape;158;p46"/>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159" name="Shape 159"/>
        <p:cNvGrpSpPr/>
        <p:nvPr/>
      </p:nvGrpSpPr>
      <p:grpSpPr>
        <a:xfrm>
          <a:off x="0" y="0"/>
          <a:ext cx="0" cy="0"/>
          <a:chOff x="0" y="0"/>
          <a:chExt cx="0" cy="0"/>
        </a:xfrm>
      </p:grpSpPr>
      <p:sp>
        <p:nvSpPr>
          <p:cNvPr id="160" name="Google Shape;160;p47"/>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4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1" name="Google Shape;161;p4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0"/>
              </a:spcBef>
              <a:spcAft>
                <a:spcPts val="0"/>
              </a:spcAft>
              <a:buSzPts val="1400"/>
              <a:buChar char="●"/>
              <a:defRPr/>
            </a:lvl1pPr>
            <a:lvl2pPr indent="-317500" lvl="1" marL="914400" marR="40640" rtl="0">
              <a:spcBef>
                <a:spcPts val="0"/>
              </a:spcBef>
              <a:spcAft>
                <a:spcPts val="0"/>
              </a:spcAft>
              <a:buSzPts val="1400"/>
              <a:buChar char="–"/>
              <a:defRPr/>
            </a:lvl2pPr>
            <a:lvl3pPr indent="-317500" lvl="2" marL="1371600" marR="40640" rtl="0">
              <a:spcBef>
                <a:spcPts val="0"/>
              </a:spcBef>
              <a:spcAft>
                <a:spcPts val="0"/>
              </a:spcAft>
              <a:buSzPts val="1400"/>
              <a:buChar char="■"/>
              <a:defRPr/>
            </a:lvl3pPr>
            <a:lvl4pPr indent="-317500" lvl="3" marL="1828800" marR="40640" rtl="0">
              <a:spcBef>
                <a:spcPts val="0"/>
              </a:spcBef>
              <a:spcAft>
                <a:spcPts val="0"/>
              </a:spcAft>
              <a:buSzPts val="1400"/>
              <a:buChar char="–"/>
              <a:defRPr/>
            </a:lvl4pPr>
            <a:lvl5pPr indent="-317500" lvl="4" marL="2286000" marR="4064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2" name="Google Shape;162;p47"/>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163" name="Shape 163"/>
        <p:cNvGrpSpPr/>
        <p:nvPr/>
      </p:nvGrpSpPr>
      <p:grpSpPr>
        <a:xfrm>
          <a:off x="0" y="0"/>
          <a:ext cx="0" cy="0"/>
          <a:chOff x="0" y="0"/>
          <a:chExt cx="0" cy="0"/>
        </a:xfrm>
      </p:grpSpPr>
      <p:sp>
        <p:nvSpPr>
          <p:cNvPr id="164" name="Google Shape;164;p48"/>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4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5" name="Google Shape;165;p4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0"/>
              </a:spcBef>
              <a:spcAft>
                <a:spcPts val="0"/>
              </a:spcAft>
              <a:buSzPts val="1400"/>
              <a:buChar char="●"/>
              <a:defRPr/>
            </a:lvl1pPr>
            <a:lvl2pPr indent="-317500" lvl="1" marL="914400" marR="40640" rtl="0">
              <a:spcBef>
                <a:spcPts val="0"/>
              </a:spcBef>
              <a:spcAft>
                <a:spcPts val="0"/>
              </a:spcAft>
              <a:buSzPts val="1400"/>
              <a:buChar char="–"/>
              <a:defRPr/>
            </a:lvl2pPr>
            <a:lvl3pPr indent="-317500" lvl="2" marL="1371600" marR="40640" rtl="0">
              <a:spcBef>
                <a:spcPts val="0"/>
              </a:spcBef>
              <a:spcAft>
                <a:spcPts val="0"/>
              </a:spcAft>
              <a:buSzPts val="1400"/>
              <a:buChar char="■"/>
              <a:defRPr/>
            </a:lvl3pPr>
            <a:lvl4pPr indent="-317500" lvl="3" marL="1828800" marR="40640" rtl="0">
              <a:spcBef>
                <a:spcPts val="0"/>
              </a:spcBef>
              <a:spcAft>
                <a:spcPts val="0"/>
              </a:spcAft>
              <a:buSzPts val="1400"/>
              <a:buChar char="–"/>
              <a:defRPr/>
            </a:lvl4pPr>
            <a:lvl5pPr indent="-317500" lvl="4" marL="2286000" marR="4064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 name="Google Shape;166;p48"/>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167" name="Shape 167"/>
        <p:cNvGrpSpPr/>
        <p:nvPr/>
      </p:nvGrpSpPr>
      <p:grpSpPr>
        <a:xfrm>
          <a:off x="0" y="0"/>
          <a:ext cx="0" cy="0"/>
          <a:chOff x="0" y="0"/>
          <a:chExt cx="0" cy="0"/>
        </a:xfrm>
      </p:grpSpPr>
      <p:sp>
        <p:nvSpPr>
          <p:cNvPr id="168" name="Google Shape;168;p49"/>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69" name="Google Shape;169;p4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0" name="Google Shape;170;p49"/>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171" name="Shape 171"/>
        <p:cNvGrpSpPr/>
        <p:nvPr/>
      </p:nvGrpSpPr>
      <p:grpSpPr>
        <a:xfrm>
          <a:off x="0" y="0"/>
          <a:ext cx="0" cy="0"/>
          <a:chOff x="0" y="0"/>
          <a:chExt cx="0" cy="0"/>
        </a:xfrm>
      </p:grpSpPr>
      <p:sp>
        <p:nvSpPr>
          <p:cNvPr id="172" name="Google Shape;172;p50"/>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73" name="Google Shape;173;p50"/>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174" name="Shape 174"/>
        <p:cNvGrpSpPr/>
        <p:nvPr/>
      </p:nvGrpSpPr>
      <p:grpSpPr>
        <a:xfrm>
          <a:off x="0" y="0"/>
          <a:ext cx="0" cy="0"/>
          <a:chOff x="0" y="0"/>
          <a:chExt cx="0" cy="0"/>
        </a:xfrm>
      </p:grpSpPr>
      <p:sp>
        <p:nvSpPr>
          <p:cNvPr id="175" name="Google Shape;175;p51"/>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76" name="Google Shape;176;p51"/>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22" name="Shape 22"/>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177" name="Shape 177"/>
        <p:cNvGrpSpPr/>
        <p:nvPr/>
      </p:nvGrpSpPr>
      <p:grpSpPr>
        <a:xfrm>
          <a:off x="0" y="0"/>
          <a:ext cx="0" cy="0"/>
          <a:chOff x="0" y="0"/>
          <a:chExt cx="0" cy="0"/>
        </a:xfrm>
      </p:grpSpPr>
      <p:sp>
        <p:nvSpPr>
          <p:cNvPr id="178" name="Google Shape;178;p52"/>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88900" lvl="0" marR="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9" name="Google Shape;179;p52"/>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228600" lvl="1" marL="914400" rtl="0">
              <a:spcBef>
                <a:spcPts val="0"/>
              </a:spcBef>
              <a:spcAft>
                <a:spcPts val="0"/>
              </a:spcAft>
              <a:buSzPts val="1400"/>
              <a:buFont typeface="Arial"/>
              <a:buNone/>
              <a:defRPr/>
            </a:lvl2pPr>
            <a:lvl3pPr indent="-317500" lvl="2" marL="1371600" rtl="0">
              <a:spcBef>
                <a:spcPts val="0"/>
              </a:spcBef>
              <a:spcAft>
                <a:spcPts val="0"/>
              </a:spcAft>
              <a:buSzPts val="1400"/>
              <a:buChar char="■"/>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180" name="Shape 180"/>
        <p:cNvGrpSpPr/>
        <p:nvPr/>
      </p:nvGrpSpPr>
      <p:grpSpPr>
        <a:xfrm>
          <a:off x="0" y="0"/>
          <a:ext cx="0" cy="0"/>
          <a:chOff x="0" y="0"/>
          <a:chExt cx="0" cy="0"/>
        </a:xfrm>
      </p:grpSpPr>
      <p:sp>
        <p:nvSpPr>
          <p:cNvPr id="181" name="Google Shape;181;p53"/>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228600" lvl="1" marL="914400" rtl="0" algn="ctr">
              <a:spcBef>
                <a:spcPts val="0"/>
              </a:spcBef>
              <a:spcAft>
                <a:spcPts val="0"/>
              </a:spcAft>
              <a:buSzPts val="1400"/>
              <a:buFont typeface="Arial"/>
              <a:buNone/>
              <a:defRPr/>
            </a:lvl2pPr>
            <a:lvl3pPr indent="-317500" lvl="2" marL="1371600" rtl="0" algn="ctr">
              <a:spcBef>
                <a:spcPts val="0"/>
              </a:spcBef>
              <a:spcAft>
                <a:spcPts val="0"/>
              </a:spcAft>
              <a:buSzPts val="1400"/>
              <a:buChar char="■"/>
              <a:defRPr/>
            </a:lvl3pPr>
            <a:lvl4pPr indent="-228600" lvl="3" marL="1828800" rtl="0" algn="ctr">
              <a:spcBef>
                <a:spcPts val="0"/>
              </a:spcBef>
              <a:spcAft>
                <a:spcPts val="0"/>
              </a:spcAft>
              <a:buSzPts val="1400"/>
              <a:buFont typeface="Arial"/>
              <a:buNone/>
              <a:defRPr/>
            </a:lvl4pPr>
            <a:lvl5pPr indent="-228600" lvl="4" marL="2286000" rtl="0" algn="ctr">
              <a:spcBef>
                <a:spcPts val="0"/>
              </a:spcBef>
              <a:spcAft>
                <a:spcPts val="0"/>
              </a:spcAft>
              <a:buSzPts val="1400"/>
              <a:buFont typeface="Arial"/>
              <a:buNone/>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7"/>
          <p:cNvSpPr txBox="1"/>
          <p:nvPr>
            <p:ph type="title"/>
          </p:nvPr>
        </p:nvSpPr>
        <p:spPr>
          <a:xfrm>
            <a:off x="914400" y="3048000"/>
            <a:ext cx="83312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5" name="Google Shape;25;p7"/>
          <p:cNvSpPr txBox="1"/>
          <p:nvPr>
            <p:ph idx="1" type="body"/>
          </p:nvPr>
        </p:nvSpPr>
        <p:spPr>
          <a:xfrm>
            <a:off x="1828800" y="4572000"/>
            <a:ext cx="6502399"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6" name="Shape 26"/>
        <p:cNvGrpSpPr/>
        <p:nvPr/>
      </p:nvGrpSpPr>
      <p:grpSpPr>
        <a:xfrm>
          <a:off x="0" y="0"/>
          <a:ext cx="0" cy="0"/>
          <a:chOff x="0" y="0"/>
          <a:chExt cx="0" cy="0"/>
        </a:xfrm>
      </p:grpSpPr>
      <p:sp>
        <p:nvSpPr>
          <p:cNvPr id="27" name="Google Shape;27;p8"/>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8" name="Google Shape;28;p8"/>
          <p:cNvSpPr txBox="1"/>
          <p:nvPr>
            <p:ph idx="1" type="body"/>
          </p:nvPr>
        </p:nvSpPr>
        <p:spPr>
          <a:xfrm>
            <a:off x="304800" y="1828800"/>
            <a:ext cx="95504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9" name="Shape 29"/>
        <p:cNvGrpSpPr/>
        <p:nvPr/>
      </p:nvGrpSpPr>
      <p:grpSpPr>
        <a:xfrm>
          <a:off x="0" y="0"/>
          <a:ext cx="0" cy="0"/>
          <a:chOff x="0" y="0"/>
          <a:chExt cx="0" cy="0"/>
        </a:xfrm>
      </p:grpSpPr>
      <p:sp>
        <p:nvSpPr>
          <p:cNvPr id="30" name="Google Shape;30;p9"/>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1" name="Google Shape;31;p9"/>
          <p:cNvSpPr txBox="1"/>
          <p:nvPr>
            <p:ph idx="1" type="body"/>
          </p:nvPr>
        </p:nvSpPr>
        <p:spPr>
          <a:xfrm>
            <a:off x="304800" y="1828800"/>
            <a:ext cx="4470399"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2" name="Shape 32"/>
        <p:cNvGrpSpPr/>
        <p:nvPr/>
      </p:nvGrpSpPr>
      <p:grpSpPr>
        <a:xfrm>
          <a:off x="0" y="0"/>
          <a:ext cx="0" cy="0"/>
          <a:chOff x="0" y="0"/>
          <a:chExt cx="0" cy="0"/>
        </a:xfrm>
      </p:grpSpPr>
      <p:sp>
        <p:nvSpPr>
          <p:cNvPr id="33" name="Google Shape;33;p10"/>
          <p:cNvSpPr txBox="1"/>
          <p:nvPr>
            <p:ph idx="1" type="body"/>
          </p:nvPr>
        </p:nvSpPr>
        <p:spPr>
          <a:xfrm>
            <a:off x="304800" y="6705600"/>
            <a:ext cx="95504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3" Type="http://schemas.openxmlformats.org/officeDocument/2006/relationships/theme" Target="../theme/theme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7" name="Google Shape;7;p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8" name="Google Shape;8;p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 name="Shape 106"/>
        <p:cNvGrpSpPr/>
        <p:nvPr/>
      </p:nvGrpSpPr>
      <p:grpSpPr>
        <a:xfrm>
          <a:off x="0" y="0"/>
          <a:ext cx="0" cy="0"/>
          <a:chOff x="0" y="0"/>
          <a:chExt cx="0" cy="0"/>
        </a:xfrm>
      </p:grpSpPr>
      <p:sp>
        <p:nvSpPr>
          <p:cNvPr id="107" name="Google Shape;107;p3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108" name="Google Shape;108;p3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109" name="Google Shape;109;p31"/>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pudding.cool/2017/08/screen-direction/" TargetMode="External"/><Relationship Id="rId4" Type="http://schemas.openxmlformats.org/officeDocument/2006/relationships/hyperlink" Target="https://github.com/juliasilge/women-in-film" TargetMode="External"/><Relationship Id="rId5" Type="http://schemas.openxmlformats.org/officeDocument/2006/relationships/image" Target="../media/image19.png"/><Relationship Id="rId6"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hyperlink" Target="http://www.bbc.co.uk/news/resources/idt-79ccb1e7-d390-44c1-8857-cfcb0ade2595" TargetMode="Externa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hyperlink" Target="https://x.com/alexselbyb/status/1792174678355714422" TargetMode="External"/><Relationship Id="rId5" Type="http://schemas.openxmlformats.org/officeDocument/2006/relationships/image" Target="../media/image3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hyperlink" Target="http://www.theguardian.com/news/datablog/ng-interactive/2014/sep/11/london-fashion-week-which-colours-are-always-in-style" TargetMode="External"/><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hyperlink" Target="http://www.mirror.co.uk/news/uk-news/singer-best-vocal-range-uk-4323076" TargetMode="External"/><Relationship Id="rId4" Type="http://schemas.openxmlformats.org/officeDocument/2006/relationships/image" Target="../media/image35.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www.youtube.com/watch?v=p8rMvHKXWKc" TargetMode="External"/><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24.png"/><Relationship Id="rId7"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jpg"/><Relationship Id="rId5" Type="http://schemas.openxmlformats.org/officeDocument/2006/relationships/image" Target="../media/image39.png"/><Relationship Id="rId6" Type="http://schemas.openxmlformats.org/officeDocument/2006/relationships/image" Target="../media/image25.png"/><Relationship Id="rId7"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colorado.posit.co/rsc/tay-swift-tour/" TargetMode="External"/><Relationship Id="rId9"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theguardian.com/film/ng-interactive/2023/mar/12/can-95-years-of-data-tell-us-who-will-win-this-years-oscar-for-best-picture?CMP=Share_iOSApp_Other" TargetMode="External"/><Relationship Id="rId4" Type="http://schemas.openxmlformats.org/officeDocument/2006/relationships/hyperlink" Target="https://redmeansstop.betterstreetsforbirmingham.org/" TargetMode="External"/><Relationship Id="rId5" Type="http://schemas.openxmlformats.org/officeDocument/2006/relationships/hyperlink" Target="https://gwilloughby99.github.io/2021-09-08-police-officers-diversity-uplift/" TargetMode="External"/><Relationship Id="rId6" Type="http://schemas.openxmlformats.org/officeDocument/2006/relationships/hyperlink" Target="https://www.bloomberg.com/graphics/2023-nhs-missing-targets-on-75th-anniversary/?embedded-checkout=true" TargetMode="External"/><Relationship Id="rId7" Type="http://schemas.openxmlformats.org/officeDocument/2006/relationships/hyperlink" Target="https://projects.apnews.com/features/2021/gaza-toll-of-war/gaza-toll-one-neighborhood.html" TargetMode="External"/><Relationship Id="rId8" Type="http://schemas.openxmlformats.org/officeDocument/2006/relationships/hyperlink" Target="https://www.espn.com/espn/feature/story/_/id/38087576/inside-carlos-alcaraz-2023-game-federer-djokovic-nada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hyperlink" Target="http://www.youtube.com/watch?v=kk1fz0s63SM" TargetMode="External"/><Relationship Id="rId4" Type="http://schemas.openxmlformats.org/officeDocument/2006/relationships/image" Target="../media/image13.jpg"/><Relationship Id="rId5" Type="http://schemas.openxmlformats.org/officeDocument/2006/relationships/image" Target="../media/image18.png"/><Relationship Id="rId6" Type="http://schemas.openxmlformats.org/officeDocument/2006/relationships/hyperlink" Target="https://onlinejournalismblog.com/2017/06/26/data-journalism-in-broadcast-news-video/" TargetMode="External"/><Relationship Id="rId7" Type="http://schemas.openxmlformats.org/officeDocument/2006/relationships/hyperlink" Target="http://www.youtube.com/watch?v=DWRGqmywNYs" TargetMode="External"/><Relationship Id="rId8"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hyperlink" Target="https://audioboom.com/radiorhodes" TargetMode="External"/><Relationship Id="rId4" Type="http://schemas.openxmlformats.org/officeDocument/2006/relationships/hyperlink" Target="http://www.radiolab.org/story/shots-fired-part-1/" TargetMode="External"/><Relationship Id="rId5" Type="http://schemas.openxmlformats.org/officeDocument/2006/relationships/hyperlink" Target="https://onlinejournalismblog.com/2017/07/06/data-journalism-on-radio-audio-and-podcasts/" TargetMode="External"/><Relationship Id="rId6" Type="http://schemas.openxmlformats.org/officeDocument/2006/relationships/image" Target="../media/image17.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54"/>
          <p:cNvPicPr preferRelativeResize="0"/>
          <p:nvPr/>
        </p:nvPicPr>
        <p:blipFill>
          <a:blip r:embed="rId3">
            <a:alphaModFix/>
          </a:blip>
          <a:stretch>
            <a:fillRect/>
          </a:stretch>
        </p:blipFill>
        <p:spPr>
          <a:xfrm>
            <a:off x="0" y="0"/>
            <a:ext cx="10160101" cy="6367018"/>
          </a:xfrm>
          <a:prstGeom prst="rect">
            <a:avLst/>
          </a:prstGeom>
          <a:noFill/>
          <a:ln>
            <a:noFill/>
          </a:ln>
        </p:spPr>
      </p:pic>
      <p:pic>
        <p:nvPicPr>
          <p:cNvPr id="187" name="Google Shape;187;p54"/>
          <p:cNvPicPr preferRelativeResize="0"/>
          <p:nvPr/>
        </p:nvPicPr>
        <p:blipFill rotWithShape="1">
          <a:blip r:embed="rId4">
            <a:alphaModFix/>
          </a:blip>
          <a:srcRect b="0" l="0" r="0" t="0"/>
          <a:stretch/>
        </p:blipFill>
        <p:spPr>
          <a:xfrm>
            <a:off x="0" y="2243650"/>
            <a:ext cx="10160100" cy="5376300"/>
          </a:xfrm>
          <a:prstGeom prst="rect">
            <a:avLst/>
          </a:prstGeom>
          <a:noFill/>
          <a:ln>
            <a:noFill/>
          </a:ln>
        </p:spPr>
      </p:pic>
      <p:sp>
        <p:nvSpPr>
          <p:cNvPr id="188" name="Google Shape;188;p54"/>
          <p:cNvSpPr/>
          <p:nvPr/>
        </p:nvSpPr>
        <p:spPr>
          <a:xfrm>
            <a:off x="1190625" y="2848674"/>
            <a:ext cx="8726400" cy="1075500"/>
          </a:xfrm>
          <a:prstGeom prst="rect">
            <a:avLst/>
          </a:prstGeom>
          <a:noFill/>
          <a:ln>
            <a:noFill/>
          </a:ln>
        </p:spPr>
        <p:txBody>
          <a:bodyPr anchorCtr="0" anchor="t" bIns="38100" lIns="38100" spcFirstLastPara="1" rIns="38100" wrap="square" tIns="38100">
            <a:noAutofit/>
          </a:bodyPr>
          <a:lstStyle/>
          <a:p>
            <a:pPr indent="0" lvl="0" marL="0" marR="0" rtl="0" algn="r">
              <a:lnSpc>
                <a:spcPct val="113867"/>
              </a:lnSpc>
              <a:spcBef>
                <a:spcPts val="0"/>
              </a:spcBef>
              <a:spcAft>
                <a:spcPts val="0"/>
              </a:spcAft>
              <a:buNone/>
            </a:pPr>
            <a:r>
              <a:rPr b="1" lang="en-US" sz="7100">
                <a:solidFill>
                  <a:srgbClr val="FFFFFF"/>
                </a:solidFill>
              </a:rPr>
              <a:t>This is d</a:t>
            </a:r>
            <a:r>
              <a:rPr b="1" lang="en-US" sz="7100">
                <a:solidFill>
                  <a:srgbClr val="FFFFFF"/>
                </a:solidFill>
              </a:rPr>
              <a:t>ata journalism</a:t>
            </a:r>
            <a:endParaRPr/>
          </a:p>
        </p:txBody>
      </p:sp>
      <p:sp>
        <p:nvSpPr>
          <p:cNvPr id="189" name="Google Shape;189;p54"/>
          <p:cNvSpPr/>
          <p:nvPr/>
        </p:nvSpPr>
        <p:spPr>
          <a:xfrm>
            <a:off x="1693324" y="6674549"/>
            <a:ext cx="8232300" cy="771600"/>
          </a:xfrm>
          <a:prstGeom prst="rect">
            <a:avLst/>
          </a:prstGeom>
          <a:noFill/>
          <a:ln>
            <a:noFill/>
          </a:ln>
        </p:spPr>
        <p:txBody>
          <a:bodyPr anchorCtr="0" anchor="t" bIns="38100" lIns="38100" spcFirstLastPara="1" rIns="38100" wrap="square" tIns="38100">
            <a:noAutofit/>
          </a:bodyPr>
          <a:lstStyle/>
          <a:p>
            <a:pPr indent="0" lvl="0" marL="0" marR="0" rtl="0" algn="r">
              <a:lnSpc>
                <a:spcPct val="113750"/>
              </a:lnSpc>
              <a:spcBef>
                <a:spcPts val="0"/>
              </a:spcBef>
              <a:spcAft>
                <a:spcPts val="0"/>
              </a:spcAft>
              <a:buNone/>
            </a:pPr>
            <a:r>
              <a:rPr b="0" i="0" lang="en-US" sz="2200" u="none" cap="none" strike="noStrike">
                <a:solidFill>
                  <a:srgbClr val="FFFFFF"/>
                </a:solidFill>
                <a:latin typeface="Arial"/>
                <a:ea typeface="Arial"/>
                <a:cs typeface="Arial"/>
                <a:sym typeface="Arial"/>
              </a:rPr>
              <a:t>@PaulBradshaw</a:t>
            </a:r>
            <a:endParaRPr b="0" i="0" sz="2200" u="none" cap="none" strike="noStrike">
              <a:solidFill>
                <a:srgbClr val="FFFFFF"/>
              </a:solidFill>
              <a:latin typeface="Arial"/>
              <a:ea typeface="Arial"/>
              <a:cs typeface="Arial"/>
              <a:sym typeface="Arial"/>
            </a:endParaRPr>
          </a:p>
          <a:p>
            <a:pPr indent="0" lvl="0" marL="0" marR="0" rtl="0" algn="r">
              <a:lnSpc>
                <a:spcPct val="113750"/>
              </a:lnSpc>
              <a:spcBef>
                <a:spcPts val="0"/>
              </a:spcBef>
              <a:spcAft>
                <a:spcPts val="0"/>
              </a:spcAft>
              <a:buNone/>
            </a:pPr>
            <a:r>
              <a:rPr lang="en-US" sz="2200">
                <a:solidFill>
                  <a:srgbClr val="FFFFFF"/>
                </a:solidFill>
              </a:rPr>
              <a:t>Birmingham City University #bcujournos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63"/>
          <p:cNvSpPr/>
          <p:nvPr/>
        </p:nvSpPr>
        <p:spPr>
          <a:xfrm>
            <a:off x="323825" y="1221525"/>
            <a:ext cx="9552900" cy="3955500"/>
          </a:xfrm>
          <a:prstGeom prst="rect">
            <a:avLst/>
          </a:prstGeom>
          <a:noFill/>
          <a:ln>
            <a:noFill/>
          </a:ln>
        </p:spPr>
        <p:txBody>
          <a:bodyPr anchorCtr="0" anchor="t" bIns="38100" lIns="38100" spcFirstLastPara="1" rIns="38100" wrap="square" tIns="38100">
            <a:noAutofit/>
          </a:bodyPr>
          <a:lstStyle/>
          <a:p>
            <a:pPr indent="0" lvl="0" marL="0" marR="0" rtl="0" algn="ctr">
              <a:lnSpc>
                <a:spcPct val="114062"/>
              </a:lnSpc>
              <a:spcBef>
                <a:spcPts val="0"/>
              </a:spcBef>
              <a:spcAft>
                <a:spcPts val="0"/>
              </a:spcAft>
              <a:buNone/>
            </a:pPr>
            <a:r>
              <a:rPr i="0" lang="en-US" sz="3200" u="none" cap="none" strike="noStrike">
                <a:solidFill>
                  <a:srgbClr val="1A1A1A"/>
                </a:solidFill>
              </a:rPr>
              <a:t>“[A] </a:t>
            </a:r>
            <a:r>
              <a:rPr lang="en-US" sz="3200"/>
              <a:t>data journalism artefact is likely but not necessarily a Web-based journalistic piece that is based on </a:t>
            </a:r>
            <a:r>
              <a:rPr b="1" lang="en-US" sz="3200"/>
              <a:t>data collection and analysis</a:t>
            </a:r>
            <a:r>
              <a:rPr lang="en-US" sz="3200"/>
              <a:t>, in other words it cannot be done without data, </a:t>
            </a:r>
            <a:r>
              <a:rPr b="1" lang="en-US" sz="3200"/>
              <a:t>its essence and core is data</a:t>
            </a:r>
            <a:r>
              <a:rPr lang="en-US" sz="3200"/>
              <a:t>. In addition, </a:t>
            </a:r>
            <a:r>
              <a:rPr b="1" lang="en-US" sz="3200"/>
              <a:t>the main data journalistic approach is quantification</a:t>
            </a:r>
            <a:r>
              <a:rPr lang="en-US" sz="3200"/>
              <a:t>.</a:t>
            </a:r>
            <a:r>
              <a:rPr b="1" i="0" lang="en-US" sz="3200" u="none" cap="none" strike="noStrike">
                <a:solidFill>
                  <a:srgbClr val="1A1A1A"/>
                </a:solidFill>
                <a:latin typeface="Arial"/>
                <a:ea typeface="Arial"/>
                <a:cs typeface="Arial"/>
                <a:sym typeface="Arial"/>
              </a:rPr>
              <a:t>”</a:t>
            </a:r>
            <a:endParaRPr b="1" i="0" sz="3200" u="none" cap="none" strike="noStrike">
              <a:solidFill>
                <a:srgbClr val="1A1A1A"/>
              </a:solidFill>
              <a:latin typeface="Arial"/>
              <a:ea typeface="Arial"/>
              <a:cs typeface="Arial"/>
              <a:sym typeface="Arial"/>
            </a:endParaRPr>
          </a:p>
          <a:p>
            <a:pPr indent="0" lvl="0" marL="0" marR="0" rtl="0" algn="ctr">
              <a:lnSpc>
                <a:spcPct val="114062"/>
              </a:lnSpc>
              <a:spcBef>
                <a:spcPts val="0"/>
              </a:spcBef>
              <a:spcAft>
                <a:spcPts val="0"/>
              </a:spcAft>
              <a:buNone/>
            </a:pPr>
            <a:r>
              <a:t/>
            </a:r>
            <a:endParaRPr b="0" i="0" sz="3200" u="none" cap="none" strike="noStrike">
              <a:solidFill>
                <a:srgbClr val="1A1A1A"/>
              </a:solidFill>
              <a:latin typeface="Arial"/>
              <a:ea typeface="Arial"/>
              <a:cs typeface="Arial"/>
              <a:sym typeface="Arial"/>
            </a:endParaRPr>
          </a:p>
          <a:p>
            <a:pPr indent="0" lvl="0" marL="0" marR="0" rtl="0" algn="ctr">
              <a:lnSpc>
                <a:spcPct val="114062"/>
              </a:lnSpc>
              <a:spcBef>
                <a:spcPts val="0"/>
              </a:spcBef>
              <a:spcAft>
                <a:spcPts val="0"/>
              </a:spcAft>
              <a:buNone/>
            </a:pPr>
            <a:r>
              <a:t/>
            </a:r>
            <a:endParaRPr sz="3200">
              <a:solidFill>
                <a:srgbClr val="1A1A1A"/>
              </a:solidFill>
            </a:endParaRPr>
          </a:p>
          <a:p>
            <a:pPr indent="0" lvl="0" marL="0" marR="0" rtl="0" algn="r">
              <a:lnSpc>
                <a:spcPct val="114062"/>
              </a:lnSpc>
              <a:spcBef>
                <a:spcPts val="0"/>
              </a:spcBef>
              <a:spcAft>
                <a:spcPts val="0"/>
              </a:spcAft>
              <a:buNone/>
            </a:pPr>
            <a:r>
              <a:t/>
            </a:r>
            <a:endParaRPr sz="2000">
              <a:solidFill>
                <a:srgbClr val="1A1A1A"/>
              </a:solidFill>
            </a:endParaRPr>
          </a:p>
          <a:p>
            <a:pPr indent="0" lvl="0" marL="0" marR="0" rtl="0" algn="r">
              <a:lnSpc>
                <a:spcPct val="114062"/>
              </a:lnSpc>
              <a:spcBef>
                <a:spcPts val="0"/>
              </a:spcBef>
              <a:spcAft>
                <a:spcPts val="0"/>
              </a:spcAft>
              <a:buNone/>
            </a:pPr>
            <a:r>
              <a:t/>
            </a:r>
            <a:endParaRPr sz="2000">
              <a:solidFill>
                <a:srgbClr val="1A1A1A"/>
              </a:solidFill>
            </a:endParaRPr>
          </a:p>
          <a:p>
            <a:pPr indent="0" lvl="0" marL="0" marR="0" rtl="0" algn="r">
              <a:lnSpc>
                <a:spcPct val="114062"/>
              </a:lnSpc>
              <a:spcBef>
                <a:spcPts val="0"/>
              </a:spcBef>
              <a:spcAft>
                <a:spcPts val="0"/>
              </a:spcAft>
              <a:buNone/>
            </a:pPr>
            <a:r>
              <a:t/>
            </a:r>
            <a:endParaRPr sz="2000">
              <a:solidFill>
                <a:srgbClr val="1A1A1A"/>
              </a:solidFill>
            </a:endParaRPr>
          </a:p>
          <a:p>
            <a:pPr indent="0" lvl="0" marL="0" marR="0" rtl="0" algn="r">
              <a:lnSpc>
                <a:spcPct val="114062"/>
              </a:lnSpc>
              <a:spcBef>
                <a:spcPts val="0"/>
              </a:spcBef>
              <a:spcAft>
                <a:spcPts val="0"/>
              </a:spcAft>
              <a:buNone/>
            </a:pPr>
            <a:r>
              <a:t/>
            </a:r>
            <a:endParaRPr sz="2000"/>
          </a:p>
        </p:txBody>
      </p:sp>
      <p:sp>
        <p:nvSpPr>
          <p:cNvPr id="261" name="Google Shape;261;p63"/>
          <p:cNvSpPr txBox="1"/>
          <p:nvPr/>
        </p:nvSpPr>
        <p:spPr>
          <a:xfrm>
            <a:off x="194000" y="7018800"/>
            <a:ext cx="9966000" cy="601200"/>
          </a:xfrm>
          <a:prstGeom prst="rect">
            <a:avLst/>
          </a:prstGeom>
          <a:noFill/>
          <a:ln>
            <a:noFill/>
          </a:ln>
        </p:spPr>
        <p:txBody>
          <a:bodyPr anchorCtr="0" anchor="ctr" bIns="91425" lIns="91425" spcFirstLastPara="1" rIns="91425" wrap="square" tIns="91425">
            <a:noAutofit/>
          </a:bodyPr>
          <a:lstStyle/>
          <a:p>
            <a:pPr indent="0" lvl="0" marL="0" rtl="0" algn="r">
              <a:lnSpc>
                <a:spcPct val="114062"/>
              </a:lnSpc>
              <a:spcBef>
                <a:spcPts val="0"/>
              </a:spcBef>
              <a:spcAft>
                <a:spcPts val="0"/>
              </a:spcAft>
              <a:buNone/>
            </a:pPr>
            <a:r>
              <a:rPr lang="en-US" sz="2000">
                <a:solidFill>
                  <a:srgbClr val="1A1A1A"/>
                </a:solidFill>
              </a:rPr>
              <a:t>Alla Rybina, </a:t>
            </a:r>
            <a:r>
              <a:rPr i="1" lang="en-US" sz="2000">
                <a:solidFill>
                  <a:srgbClr val="1A1A1A"/>
                </a:solidFill>
              </a:rPr>
              <a:t>Operationalization of Data Journalism</a:t>
            </a:r>
            <a:r>
              <a:rPr lang="en-US" sz="2000">
                <a:solidFill>
                  <a:srgbClr val="1A1A1A"/>
                </a:solidFill>
              </a:rPr>
              <a:t> (DataJ Conf, 2017)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sp>
        <p:nvSpPr>
          <p:cNvPr id="266" name="Google Shape;266;p64"/>
          <p:cNvSpPr/>
          <p:nvPr/>
        </p:nvSpPr>
        <p:spPr>
          <a:xfrm>
            <a:off x="169450" y="7171550"/>
            <a:ext cx="9821100" cy="448500"/>
          </a:xfrm>
          <a:prstGeom prst="rect">
            <a:avLst/>
          </a:prstGeom>
          <a:noFill/>
          <a:ln>
            <a:noFill/>
          </a:ln>
        </p:spPr>
        <p:txBody>
          <a:bodyPr anchorCtr="0" anchor="ctr" bIns="50800" lIns="50800" spcFirstLastPara="1" rIns="50800" wrap="square" tIns="50800">
            <a:noAutofit/>
          </a:bodyPr>
          <a:lstStyle/>
          <a:p>
            <a:pPr indent="-2538" lvl="0" marL="40638" marR="40638" rtl="0" algn="l">
              <a:spcBef>
                <a:spcPts val="0"/>
              </a:spcBef>
              <a:spcAft>
                <a:spcPts val="0"/>
              </a:spcAft>
              <a:buNone/>
            </a:pPr>
            <a:r>
              <a:rPr lang="en-US" sz="1200" u="sng">
                <a:solidFill>
                  <a:schemeClr val="hlink"/>
                </a:solidFill>
                <a:latin typeface="Times New Roman"/>
                <a:ea typeface="Times New Roman"/>
                <a:cs typeface="Times New Roman"/>
                <a:sym typeface="Times New Roman"/>
                <a:hlinkClick r:id="rId3"/>
              </a:rPr>
              <a:t>https://pudding.cool/2017/08/screen-direction/</a:t>
            </a:r>
            <a:r>
              <a:rPr lang="en-US"/>
              <a:t> </a:t>
            </a:r>
            <a:r>
              <a:rPr lang="en-US" sz="1200" u="sng">
                <a:solidFill>
                  <a:schemeClr val="hlink"/>
                </a:solidFill>
                <a:latin typeface="Times New Roman"/>
                <a:ea typeface="Times New Roman"/>
                <a:cs typeface="Times New Roman"/>
                <a:sym typeface="Times New Roman"/>
                <a:hlinkClick r:id="rId4"/>
              </a:rPr>
              <a:t>https://github.com/juliasilge/women-in-film</a:t>
            </a:r>
            <a:r>
              <a:rPr lang="en-US"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p:txBody>
      </p:sp>
      <p:pic>
        <p:nvPicPr>
          <p:cNvPr id="267" name="Google Shape;267;p64"/>
          <p:cNvPicPr preferRelativeResize="0"/>
          <p:nvPr/>
        </p:nvPicPr>
        <p:blipFill>
          <a:blip r:embed="rId5">
            <a:alphaModFix/>
          </a:blip>
          <a:stretch>
            <a:fillRect/>
          </a:stretch>
        </p:blipFill>
        <p:spPr>
          <a:xfrm>
            <a:off x="855300" y="1601888"/>
            <a:ext cx="8801426" cy="5498624"/>
          </a:xfrm>
          <a:prstGeom prst="rect">
            <a:avLst/>
          </a:prstGeom>
          <a:noFill/>
          <a:ln>
            <a:noFill/>
          </a:ln>
        </p:spPr>
      </p:pic>
      <p:pic>
        <p:nvPicPr>
          <p:cNvPr id="268" name="Google Shape;268;p64"/>
          <p:cNvPicPr preferRelativeResize="0"/>
          <p:nvPr/>
        </p:nvPicPr>
        <p:blipFill>
          <a:blip r:embed="rId6">
            <a:alphaModFix/>
          </a:blip>
          <a:stretch>
            <a:fillRect/>
          </a:stretch>
        </p:blipFill>
        <p:spPr>
          <a:xfrm>
            <a:off x="2907000" y="3"/>
            <a:ext cx="4877177" cy="153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5"/>
          <p:cNvSpPr txBox="1"/>
          <p:nvPr/>
        </p:nvSpPr>
        <p:spPr>
          <a:xfrm>
            <a:off x="-100" y="6569675"/>
            <a:ext cx="10160100" cy="10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u="sng">
                <a:solidFill>
                  <a:schemeClr val="hlink"/>
                </a:solidFill>
                <a:hlinkClick r:id="rId3"/>
              </a:rPr>
              <a:t>http://www.bbc.co.uk/news/resources/idt-79ccb1e7-d390-44c1-8857-cfcb0ade2595</a:t>
            </a:r>
            <a:r>
              <a:rPr lang="en-US" sz="2800"/>
              <a:t> </a:t>
            </a:r>
            <a:endParaRPr sz="2800"/>
          </a:p>
        </p:txBody>
      </p:sp>
      <p:pic>
        <p:nvPicPr>
          <p:cNvPr id="274" name="Google Shape;274;p65"/>
          <p:cNvPicPr preferRelativeResize="0"/>
          <p:nvPr/>
        </p:nvPicPr>
        <p:blipFill>
          <a:blip r:embed="rId4">
            <a:alphaModFix/>
          </a:blip>
          <a:stretch>
            <a:fillRect/>
          </a:stretch>
        </p:blipFill>
        <p:spPr>
          <a:xfrm>
            <a:off x="425581" y="0"/>
            <a:ext cx="9308750" cy="6456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66"/>
          <p:cNvPicPr preferRelativeResize="0"/>
          <p:nvPr/>
        </p:nvPicPr>
        <p:blipFill rotWithShape="1">
          <a:blip r:embed="rId3">
            <a:alphaModFix/>
          </a:blip>
          <a:srcRect b="68498" l="0" r="0" t="0"/>
          <a:stretch/>
        </p:blipFill>
        <p:spPr>
          <a:xfrm>
            <a:off x="152400" y="152400"/>
            <a:ext cx="6090051" cy="1681049"/>
          </a:xfrm>
          <a:prstGeom prst="rect">
            <a:avLst/>
          </a:prstGeom>
          <a:noFill/>
          <a:ln>
            <a:noFill/>
          </a:ln>
        </p:spPr>
      </p:pic>
      <p:sp>
        <p:nvSpPr>
          <p:cNvPr id="280" name="Google Shape;280;p66"/>
          <p:cNvSpPr txBox="1"/>
          <p:nvPr/>
        </p:nvSpPr>
        <p:spPr>
          <a:xfrm>
            <a:off x="152400" y="7219800"/>
            <a:ext cx="86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https://x.com/alexselbyb/status/1792174678355714422</a:t>
            </a:r>
            <a:r>
              <a:rPr lang="en-US"/>
              <a:t> </a:t>
            </a:r>
            <a:endParaRPr/>
          </a:p>
        </p:txBody>
      </p:sp>
      <p:pic>
        <p:nvPicPr>
          <p:cNvPr id="281" name="Google Shape;281;p66"/>
          <p:cNvPicPr preferRelativeResize="0"/>
          <p:nvPr/>
        </p:nvPicPr>
        <p:blipFill>
          <a:blip r:embed="rId5">
            <a:alphaModFix/>
          </a:blip>
          <a:stretch>
            <a:fillRect/>
          </a:stretch>
        </p:blipFill>
        <p:spPr>
          <a:xfrm>
            <a:off x="650177" y="1865000"/>
            <a:ext cx="4790926" cy="5323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67"/>
          <p:cNvSpPr txBox="1"/>
          <p:nvPr/>
        </p:nvSpPr>
        <p:spPr>
          <a:xfrm>
            <a:off x="-100" y="6569675"/>
            <a:ext cx="10160100" cy="10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u="sng">
                <a:solidFill>
                  <a:schemeClr val="hlink"/>
                </a:solidFill>
                <a:hlinkClick r:id="rId3"/>
              </a:rPr>
              <a:t>http://www.theguardian.com/news/datablog/ng-interactive/2014/sep/11/london-fashion-week-which-colours-are-always-in-style</a:t>
            </a:r>
            <a:r>
              <a:rPr lang="en-US" sz="2800"/>
              <a:t> </a:t>
            </a:r>
            <a:endParaRPr sz="2800"/>
          </a:p>
        </p:txBody>
      </p:sp>
      <p:pic>
        <p:nvPicPr>
          <p:cNvPr id="287" name="Google Shape;287;p67"/>
          <p:cNvPicPr preferRelativeResize="0"/>
          <p:nvPr/>
        </p:nvPicPr>
        <p:blipFill>
          <a:blip r:embed="rId4">
            <a:alphaModFix/>
          </a:blip>
          <a:stretch>
            <a:fillRect/>
          </a:stretch>
        </p:blipFill>
        <p:spPr>
          <a:xfrm>
            <a:off x="-90" y="0"/>
            <a:ext cx="10160100" cy="1434367"/>
          </a:xfrm>
          <a:prstGeom prst="rect">
            <a:avLst/>
          </a:prstGeom>
          <a:noFill/>
          <a:ln>
            <a:noFill/>
          </a:ln>
        </p:spPr>
      </p:pic>
      <p:pic>
        <p:nvPicPr>
          <p:cNvPr id="288" name="Google Shape;288;p67"/>
          <p:cNvPicPr preferRelativeResize="0"/>
          <p:nvPr/>
        </p:nvPicPr>
        <p:blipFill>
          <a:blip r:embed="rId5">
            <a:alphaModFix/>
          </a:blip>
          <a:stretch>
            <a:fillRect/>
          </a:stretch>
        </p:blipFill>
        <p:spPr>
          <a:xfrm>
            <a:off x="845788" y="1434363"/>
            <a:ext cx="4733925" cy="4962525"/>
          </a:xfrm>
          <a:prstGeom prst="rect">
            <a:avLst/>
          </a:prstGeom>
          <a:noFill/>
          <a:ln>
            <a:noFill/>
          </a:ln>
        </p:spPr>
      </p:pic>
      <p:pic>
        <p:nvPicPr>
          <p:cNvPr id="289" name="Google Shape;289;p67"/>
          <p:cNvPicPr preferRelativeResize="0"/>
          <p:nvPr/>
        </p:nvPicPr>
        <p:blipFill>
          <a:blip r:embed="rId6">
            <a:alphaModFix/>
          </a:blip>
          <a:stretch>
            <a:fillRect/>
          </a:stretch>
        </p:blipFill>
        <p:spPr>
          <a:xfrm>
            <a:off x="5579713" y="3620275"/>
            <a:ext cx="4562475" cy="268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68"/>
          <p:cNvSpPr txBox="1"/>
          <p:nvPr/>
        </p:nvSpPr>
        <p:spPr>
          <a:xfrm>
            <a:off x="-100" y="6569675"/>
            <a:ext cx="10160100" cy="105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u="sng">
                <a:solidFill>
                  <a:schemeClr val="hlink"/>
                </a:solidFill>
                <a:hlinkClick r:id="rId3"/>
              </a:rPr>
              <a:t>http://www.mirror.co.uk/news/uk-news/singer-best-vocal-range-uk-4323076</a:t>
            </a:r>
            <a:r>
              <a:rPr lang="en-US" sz="2800"/>
              <a:t> </a:t>
            </a:r>
            <a:endParaRPr sz="2800"/>
          </a:p>
        </p:txBody>
      </p:sp>
      <p:pic>
        <p:nvPicPr>
          <p:cNvPr id="295" name="Google Shape;295;p68"/>
          <p:cNvPicPr preferRelativeResize="0"/>
          <p:nvPr/>
        </p:nvPicPr>
        <p:blipFill>
          <a:blip r:embed="rId4">
            <a:alphaModFix/>
          </a:blip>
          <a:stretch>
            <a:fillRect/>
          </a:stretch>
        </p:blipFill>
        <p:spPr>
          <a:xfrm>
            <a:off x="1447823" y="1507728"/>
            <a:ext cx="7264368" cy="4831100"/>
          </a:xfrm>
          <a:prstGeom prst="rect">
            <a:avLst/>
          </a:prstGeom>
          <a:noFill/>
          <a:ln>
            <a:noFill/>
          </a:ln>
        </p:spPr>
      </p:pic>
      <p:pic>
        <p:nvPicPr>
          <p:cNvPr id="296" name="Google Shape;296;p68"/>
          <p:cNvPicPr preferRelativeResize="0"/>
          <p:nvPr/>
        </p:nvPicPr>
        <p:blipFill>
          <a:blip r:embed="rId5">
            <a:alphaModFix/>
          </a:blip>
          <a:stretch>
            <a:fillRect/>
          </a:stretch>
        </p:blipFill>
        <p:spPr>
          <a:xfrm>
            <a:off x="-98" y="2"/>
            <a:ext cx="10075599" cy="1276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9"/>
          <p:cNvSpPr txBox="1"/>
          <p:nvPr/>
        </p:nvSpPr>
        <p:spPr>
          <a:xfrm>
            <a:off x="194000" y="7018800"/>
            <a:ext cx="9966000" cy="601200"/>
          </a:xfrm>
          <a:prstGeom prst="rect">
            <a:avLst/>
          </a:prstGeom>
          <a:noFill/>
          <a:ln>
            <a:noFill/>
          </a:ln>
        </p:spPr>
        <p:txBody>
          <a:bodyPr anchorCtr="0" anchor="ctr" bIns="91425" lIns="91425" spcFirstLastPara="1" rIns="91425" wrap="square" tIns="91425">
            <a:noAutofit/>
          </a:bodyPr>
          <a:lstStyle/>
          <a:p>
            <a:pPr indent="0" lvl="0" marL="0" rtl="0" algn="r">
              <a:lnSpc>
                <a:spcPct val="114062"/>
              </a:lnSpc>
              <a:spcBef>
                <a:spcPts val="0"/>
              </a:spcBef>
              <a:spcAft>
                <a:spcPts val="0"/>
              </a:spcAft>
              <a:buNone/>
            </a:pPr>
            <a:r>
              <a:rPr lang="en-US" sz="1800">
                <a:solidFill>
                  <a:srgbClr val="1A1A1A"/>
                </a:solidFill>
              </a:rPr>
              <a:t>Paul Bradshaw</a:t>
            </a:r>
            <a:r>
              <a:rPr lang="en-US" sz="1800">
                <a:solidFill>
                  <a:srgbClr val="1A1A1A"/>
                </a:solidFill>
              </a:rPr>
              <a:t>, </a:t>
            </a:r>
            <a:r>
              <a:rPr i="1" lang="en-US" sz="1800">
                <a:solidFill>
                  <a:srgbClr val="1A1A1A"/>
                </a:solidFill>
              </a:rPr>
              <a:t>Data Journalism Handbook</a:t>
            </a:r>
            <a:r>
              <a:rPr lang="en-US" sz="1800">
                <a:solidFill>
                  <a:srgbClr val="1A1A1A"/>
                </a:solidFill>
              </a:rPr>
              <a:t> http://datajournalismhandbook.org/1.0/en/introduction_0.html</a:t>
            </a:r>
            <a:endParaRPr sz="1800"/>
          </a:p>
        </p:txBody>
      </p:sp>
      <p:pic>
        <p:nvPicPr>
          <p:cNvPr id="302" name="Google Shape;302;p69"/>
          <p:cNvPicPr preferRelativeResize="0"/>
          <p:nvPr/>
        </p:nvPicPr>
        <p:blipFill rotWithShape="1">
          <a:blip r:embed="rId3">
            <a:alphaModFix/>
          </a:blip>
          <a:srcRect b="12694" l="0" r="20306" t="0"/>
          <a:stretch/>
        </p:blipFill>
        <p:spPr>
          <a:xfrm>
            <a:off x="0" y="0"/>
            <a:ext cx="10160000" cy="5565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70"/>
          <p:cNvSpPr/>
          <p:nvPr/>
        </p:nvSpPr>
        <p:spPr>
          <a:xfrm>
            <a:off x="180975" y="2594225"/>
            <a:ext cx="9613800" cy="4161000"/>
          </a:xfrm>
          <a:prstGeom prst="rect">
            <a:avLst/>
          </a:prstGeom>
          <a:noFill/>
          <a:ln>
            <a:noFill/>
          </a:ln>
        </p:spPr>
        <p:txBody>
          <a:bodyPr anchorCtr="0" anchor="t" bIns="0" lIns="0" spcFirstLastPara="1" rIns="0" wrap="square" tIns="0">
            <a:noAutofit/>
          </a:bodyPr>
          <a:lstStyle/>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Data is a core part of journalism</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Stand out in the jobs market (especially in sport, music etc.)</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Look for data journalism ideas in anything that’s quantifiable (and start simple) </a:t>
            </a:r>
            <a:endParaRPr sz="4000">
              <a:solidFill>
                <a:srgbClr val="565656"/>
              </a:solidFill>
            </a:endParaRPr>
          </a:p>
        </p:txBody>
      </p:sp>
      <p:sp>
        <p:nvSpPr>
          <p:cNvPr id="308" name="Google Shape;308;p70"/>
          <p:cNvSpPr/>
          <p:nvPr/>
        </p:nvSpPr>
        <p:spPr>
          <a:xfrm>
            <a:off x="95247" y="7794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Takeaways</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71"/>
          <p:cNvSpPr txBox="1"/>
          <p:nvPr/>
        </p:nvSpPr>
        <p:spPr>
          <a:xfrm>
            <a:off x="194000" y="6107625"/>
            <a:ext cx="9966000" cy="1512300"/>
          </a:xfrm>
          <a:prstGeom prst="rect">
            <a:avLst/>
          </a:prstGeom>
          <a:noFill/>
          <a:ln>
            <a:noFill/>
          </a:ln>
        </p:spPr>
        <p:txBody>
          <a:bodyPr anchorCtr="0" anchor="ctr" bIns="91425" lIns="91425" spcFirstLastPara="1" rIns="91425" wrap="square" tIns="91425">
            <a:noAutofit/>
          </a:bodyPr>
          <a:lstStyle/>
          <a:p>
            <a:pPr indent="0" lvl="0" marL="0" rtl="0" algn="r">
              <a:lnSpc>
                <a:spcPct val="114062"/>
              </a:lnSpc>
              <a:spcBef>
                <a:spcPts val="0"/>
              </a:spcBef>
              <a:spcAft>
                <a:spcPts val="0"/>
              </a:spcAft>
              <a:buNone/>
            </a:pPr>
            <a:r>
              <a:t/>
            </a:r>
            <a:endParaRPr sz="1800"/>
          </a:p>
        </p:txBody>
      </p:sp>
      <p:pic>
        <p:nvPicPr>
          <p:cNvPr descr="Data Journalism: An Explication by Cindy Royal, Associate Professor, and Dale Blasingame, Lecturer, of Texas State University. The complete paper with additional videos can be found at https://isojjournal.wordpress.com/2015/04/15/data-journalism-an-explication/. Presented at the International Symposium on Online Journalism in April 2015." id="314" name="Google Shape;314;p71" title="Data Journalism Explication">
            <a:hlinkClick r:id="rId3"/>
          </p:cNvPr>
          <p:cNvPicPr preferRelativeResize="0"/>
          <p:nvPr/>
        </p:nvPicPr>
        <p:blipFill>
          <a:blip r:embed="rId4">
            <a:alphaModFix/>
          </a:blip>
          <a:stretch>
            <a:fillRect/>
          </a:stretch>
        </p:blipFill>
        <p:spPr>
          <a:xfrm>
            <a:off x="163450" y="122588"/>
            <a:ext cx="9833100" cy="737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55"/>
          <p:cNvPicPr preferRelativeResize="0"/>
          <p:nvPr/>
        </p:nvPicPr>
        <p:blipFill>
          <a:blip r:embed="rId3">
            <a:alphaModFix/>
          </a:blip>
          <a:stretch>
            <a:fillRect/>
          </a:stretch>
        </p:blipFill>
        <p:spPr>
          <a:xfrm>
            <a:off x="152400" y="4273575"/>
            <a:ext cx="4816373" cy="3194024"/>
          </a:xfrm>
          <a:prstGeom prst="rect">
            <a:avLst/>
          </a:prstGeom>
          <a:noFill/>
          <a:ln>
            <a:noFill/>
          </a:ln>
        </p:spPr>
      </p:pic>
      <p:pic>
        <p:nvPicPr>
          <p:cNvPr id="195" name="Google Shape;195;p55"/>
          <p:cNvPicPr preferRelativeResize="0"/>
          <p:nvPr/>
        </p:nvPicPr>
        <p:blipFill>
          <a:blip r:embed="rId4">
            <a:alphaModFix/>
          </a:blip>
          <a:stretch>
            <a:fillRect/>
          </a:stretch>
        </p:blipFill>
        <p:spPr>
          <a:xfrm>
            <a:off x="5273573" y="5789849"/>
            <a:ext cx="4886429" cy="1830146"/>
          </a:xfrm>
          <a:prstGeom prst="rect">
            <a:avLst/>
          </a:prstGeom>
          <a:noFill/>
          <a:ln>
            <a:noFill/>
          </a:ln>
        </p:spPr>
      </p:pic>
      <p:pic>
        <p:nvPicPr>
          <p:cNvPr id="196" name="Google Shape;196;p55"/>
          <p:cNvPicPr preferRelativeResize="0"/>
          <p:nvPr/>
        </p:nvPicPr>
        <p:blipFill>
          <a:blip r:embed="rId5">
            <a:alphaModFix/>
          </a:blip>
          <a:stretch>
            <a:fillRect/>
          </a:stretch>
        </p:blipFill>
        <p:spPr>
          <a:xfrm>
            <a:off x="5391523" y="3127495"/>
            <a:ext cx="4650534" cy="2441530"/>
          </a:xfrm>
          <a:prstGeom prst="rect">
            <a:avLst/>
          </a:prstGeom>
          <a:noFill/>
          <a:ln>
            <a:noFill/>
          </a:ln>
        </p:spPr>
      </p:pic>
      <p:pic>
        <p:nvPicPr>
          <p:cNvPr id="197" name="Google Shape;197;p55"/>
          <p:cNvPicPr preferRelativeResize="0"/>
          <p:nvPr/>
        </p:nvPicPr>
        <p:blipFill rotWithShape="1">
          <a:blip r:embed="rId6">
            <a:alphaModFix/>
          </a:blip>
          <a:srcRect b="12080" l="0" r="0" t="0"/>
          <a:stretch/>
        </p:blipFill>
        <p:spPr>
          <a:xfrm>
            <a:off x="5391525" y="83975"/>
            <a:ext cx="4650525" cy="2958226"/>
          </a:xfrm>
          <a:prstGeom prst="rect">
            <a:avLst/>
          </a:prstGeom>
          <a:noFill/>
          <a:ln>
            <a:noFill/>
          </a:ln>
        </p:spPr>
      </p:pic>
      <p:pic>
        <p:nvPicPr>
          <p:cNvPr id="198" name="Google Shape;198;p55"/>
          <p:cNvPicPr preferRelativeResize="0"/>
          <p:nvPr/>
        </p:nvPicPr>
        <p:blipFill>
          <a:blip r:embed="rId7">
            <a:alphaModFix/>
          </a:blip>
          <a:stretch>
            <a:fillRect/>
          </a:stretch>
        </p:blipFill>
        <p:spPr>
          <a:xfrm>
            <a:off x="152400" y="152400"/>
            <a:ext cx="4960969" cy="3968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 name="Shape 202"/>
        <p:cNvGrpSpPr/>
        <p:nvPr/>
      </p:nvGrpSpPr>
      <p:grpSpPr>
        <a:xfrm>
          <a:off x="0" y="0"/>
          <a:ext cx="0" cy="0"/>
          <a:chOff x="0" y="0"/>
          <a:chExt cx="0" cy="0"/>
        </a:xfrm>
      </p:grpSpPr>
      <p:pic>
        <p:nvPicPr>
          <p:cNvPr id="203" name="Google Shape;203;p56"/>
          <p:cNvPicPr preferRelativeResize="0"/>
          <p:nvPr/>
        </p:nvPicPr>
        <p:blipFill>
          <a:blip r:embed="rId3">
            <a:alphaModFix/>
          </a:blip>
          <a:stretch>
            <a:fillRect/>
          </a:stretch>
        </p:blipFill>
        <p:spPr>
          <a:xfrm>
            <a:off x="4393050" y="152400"/>
            <a:ext cx="5215550" cy="5215549"/>
          </a:xfrm>
          <a:prstGeom prst="rect">
            <a:avLst/>
          </a:prstGeom>
          <a:noFill/>
          <a:ln>
            <a:noFill/>
          </a:ln>
          <a:effectLst>
            <a:outerShdw blurRad="57150" rotWithShape="0" algn="bl" dir="5400000" dist="19050">
              <a:srgbClr val="000000">
                <a:alpha val="50000"/>
              </a:srgbClr>
            </a:outerShdw>
          </a:effectLst>
        </p:spPr>
      </p:pic>
      <p:pic>
        <p:nvPicPr>
          <p:cNvPr id="204" name="Google Shape;204;p56"/>
          <p:cNvPicPr preferRelativeResize="0"/>
          <p:nvPr/>
        </p:nvPicPr>
        <p:blipFill rotWithShape="1">
          <a:blip r:embed="rId4">
            <a:alphaModFix/>
          </a:blip>
          <a:srcRect b="0" l="0" r="14221" t="0"/>
          <a:stretch/>
        </p:blipFill>
        <p:spPr>
          <a:xfrm>
            <a:off x="152400" y="152400"/>
            <a:ext cx="4019774" cy="4686150"/>
          </a:xfrm>
          <a:prstGeom prst="rect">
            <a:avLst/>
          </a:prstGeom>
          <a:noFill/>
          <a:ln>
            <a:noFill/>
          </a:ln>
          <a:effectLst>
            <a:outerShdw blurRad="57150" rotWithShape="0" algn="bl" dir="5400000" dist="19050">
              <a:srgbClr val="000000">
                <a:alpha val="50000"/>
              </a:srgbClr>
            </a:outerShdw>
          </a:effectLst>
        </p:spPr>
      </p:pic>
      <p:pic>
        <p:nvPicPr>
          <p:cNvPr id="205" name="Google Shape;205;p56"/>
          <p:cNvPicPr preferRelativeResize="0"/>
          <p:nvPr/>
        </p:nvPicPr>
        <p:blipFill rotWithShape="1">
          <a:blip r:embed="rId5">
            <a:alphaModFix/>
          </a:blip>
          <a:srcRect b="10960" l="0" r="0" t="0"/>
          <a:stretch/>
        </p:blipFill>
        <p:spPr>
          <a:xfrm>
            <a:off x="5260928" y="4280625"/>
            <a:ext cx="4899072" cy="3339375"/>
          </a:xfrm>
          <a:prstGeom prst="rect">
            <a:avLst/>
          </a:prstGeom>
          <a:noFill/>
          <a:ln>
            <a:noFill/>
          </a:ln>
          <a:effectLst>
            <a:outerShdw blurRad="57150" rotWithShape="0" algn="bl" dir="5400000" dist="19050">
              <a:srgbClr val="000000">
                <a:alpha val="50000"/>
              </a:srgbClr>
            </a:outerShdw>
          </a:effectLst>
        </p:spPr>
      </p:pic>
      <p:pic>
        <p:nvPicPr>
          <p:cNvPr id="206" name="Google Shape;206;p56"/>
          <p:cNvPicPr preferRelativeResize="0"/>
          <p:nvPr/>
        </p:nvPicPr>
        <p:blipFill>
          <a:blip r:embed="rId6">
            <a:alphaModFix/>
          </a:blip>
          <a:stretch>
            <a:fillRect/>
          </a:stretch>
        </p:blipFill>
        <p:spPr>
          <a:xfrm>
            <a:off x="152400" y="4701599"/>
            <a:ext cx="3339158" cy="2918400"/>
          </a:xfrm>
          <a:prstGeom prst="rect">
            <a:avLst/>
          </a:prstGeom>
          <a:noFill/>
          <a:ln>
            <a:noFill/>
          </a:ln>
          <a:effectLst>
            <a:outerShdw blurRad="57150" rotWithShape="0" algn="bl" dir="5400000" dist="19050">
              <a:srgbClr val="000000">
                <a:alpha val="50000"/>
              </a:srgbClr>
            </a:outerShdw>
          </a:effectLst>
        </p:spPr>
      </p:pic>
      <p:pic>
        <p:nvPicPr>
          <p:cNvPr id="207" name="Google Shape;207;p56"/>
          <p:cNvPicPr preferRelativeResize="0"/>
          <p:nvPr/>
        </p:nvPicPr>
        <p:blipFill>
          <a:blip r:embed="rId7">
            <a:alphaModFix/>
          </a:blip>
          <a:stretch>
            <a:fillRect/>
          </a:stretch>
        </p:blipFill>
        <p:spPr>
          <a:xfrm>
            <a:off x="3024377" y="5190527"/>
            <a:ext cx="3528652" cy="24294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57"/>
          <p:cNvPicPr preferRelativeResize="0"/>
          <p:nvPr/>
        </p:nvPicPr>
        <p:blipFill rotWithShape="1">
          <a:blip r:embed="rId3">
            <a:alphaModFix/>
          </a:blip>
          <a:srcRect b="23948" l="0" r="0" t="0"/>
          <a:stretch/>
        </p:blipFill>
        <p:spPr>
          <a:xfrm>
            <a:off x="152400" y="152400"/>
            <a:ext cx="5000625" cy="2383325"/>
          </a:xfrm>
          <a:prstGeom prst="rect">
            <a:avLst/>
          </a:prstGeom>
          <a:noFill/>
          <a:ln>
            <a:noFill/>
          </a:ln>
        </p:spPr>
      </p:pic>
      <p:sp>
        <p:nvSpPr>
          <p:cNvPr id="213" name="Google Shape;213;p57"/>
          <p:cNvSpPr txBox="1"/>
          <p:nvPr/>
        </p:nvSpPr>
        <p:spPr>
          <a:xfrm>
            <a:off x="152363" y="7146175"/>
            <a:ext cx="492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https://colorado.posit.co/rsc/tay-swift-tour/</a:t>
            </a:r>
            <a:r>
              <a:rPr lang="en-US"/>
              <a:t> </a:t>
            </a:r>
            <a:endParaRPr/>
          </a:p>
        </p:txBody>
      </p:sp>
      <p:pic>
        <p:nvPicPr>
          <p:cNvPr id="214" name="Google Shape;214;p57"/>
          <p:cNvPicPr preferRelativeResize="0"/>
          <p:nvPr/>
        </p:nvPicPr>
        <p:blipFill rotWithShape="1">
          <a:blip r:embed="rId5">
            <a:alphaModFix/>
          </a:blip>
          <a:srcRect b="29780" l="0" r="0" t="0"/>
          <a:stretch/>
        </p:blipFill>
        <p:spPr>
          <a:xfrm>
            <a:off x="5305425" y="152400"/>
            <a:ext cx="4702175" cy="3689625"/>
          </a:xfrm>
          <a:prstGeom prst="rect">
            <a:avLst/>
          </a:prstGeom>
          <a:noFill/>
          <a:ln>
            <a:noFill/>
          </a:ln>
        </p:spPr>
      </p:pic>
      <p:pic>
        <p:nvPicPr>
          <p:cNvPr id="215" name="Google Shape;215;p57"/>
          <p:cNvPicPr preferRelativeResize="0"/>
          <p:nvPr/>
        </p:nvPicPr>
        <p:blipFill>
          <a:blip r:embed="rId6">
            <a:alphaModFix/>
          </a:blip>
          <a:stretch>
            <a:fillRect/>
          </a:stretch>
        </p:blipFill>
        <p:spPr>
          <a:xfrm>
            <a:off x="5076276" y="3976400"/>
            <a:ext cx="4923899" cy="3350402"/>
          </a:xfrm>
          <a:prstGeom prst="rect">
            <a:avLst/>
          </a:prstGeom>
          <a:noFill/>
          <a:ln>
            <a:noFill/>
          </a:ln>
        </p:spPr>
      </p:pic>
      <p:pic>
        <p:nvPicPr>
          <p:cNvPr id="216" name="Google Shape;216;p57"/>
          <p:cNvPicPr preferRelativeResize="0"/>
          <p:nvPr/>
        </p:nvPicPr>
        <p:blipFill>
          <a:blip r:embed="rId7">
            <a:alphaModFix/>
          </a:blip>
          <a:stretch>
            <a:fillRect/>
          </a:stretch>
        </p:blipFill>
        <p:spPr>
          <a:xfrm>
            <a:off x="152373" y="2639124"/>
            <a:ext cx="5000626" cy="2770918"/>
          </a:xfrm>
          <a:prstGeom prst="rect">
            <a:avLst/>
          </a:prstGeom>
          <a:noFill/>
          <a:ln>
            <a:noFill/>
          </a:ln>
        </p:spPr>
      </p:pic>
      <p:pic>
        <p:nvPicPr>
          <p:cNvPr id="217" name="Google Shape;217;p57"/>
          <p:cNvPicPr preferRelativeResize="0"/>
          <p:nvPr/>
        </p:nvPicPr>
        <p:blipFill>
          <a:blip r:embed="rId8">
            <a:alphaModFix/>
          </a:blip>
          <a:stretch>
            <a:fillRect/>
          </a:stretch>
        </p:blipFill>
        <p:spPr>
          <a:xfrm>
            <a:off x="152400" y="5513449"/>
            <a:ext cx="2338508" cy="1620875"/>
          </a:xfrm>
          <a:prstGeom prst="rect">
            <a:avLst/>
          </a:prstGeom>
          <a:noFill/>
          <a:ln>
            <a:noFill/>
          </a:ln>
        </p:spPr>
      </p:pic>
      <p:pic>
        <p:nvPicPr>
          <p:cNvPr id="218" name="Google Shape;218;p57"/>
          <p:cNvPicPr preferRelativeResize="0"/>
          <p:nvPr/>
        </p:nvPicPr>
        <p:blipFill>
          <a:blip r:embed="rId9">
            <a:alphaModFix/>
          </a:blip>
          <a:stretch>
            <a:fillRect/>
          </a:stretch>
        </p:blipFill>
        <p:spPr>
          <a:xfrm>
            <a:off x="2659758" y="5612246"/>
            <a:ext cx="2247650" cy="1533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58"/>
          <p:cNvSpPr/>
          <p:nvPr/>
        </p:nvSpPr>
        <p:spPr>
          <a:xfrm>
            <a:off x="409575" y="2594225"/>
            <a:ext cx="9613800" cy="4161000"/>
          </a:xfrm>
          <a:prstGeom prst="rect">
            <a:avLst/>
          </a:prstGeom>
          <a:noFill/>
          <a:ln>
            <a:noFill/>
          </a:ln>
        </p:spPr>
        <p:txBody>
          <a:bodyPr anchorCtr="0" anchor="t" bIns="0" lIns="0" spcFirstLastPara="1" rIns="0" wrap="square" tIns="0">
            <a:noAutofit/>
          </a:bodyPr>
          <a:lstStyle/>
          <a:p>
            <a:pPr indent="-431800" lvl="0" marL="457200" rtl="0" algn="l">
              <a:lnSpc>
                <a:spcPct val="115000"/>
              </a:lnSpc>
              <a:spcBef>
                <a:spcPts val="0"/>
              </a:spcBef>
              <a:spcAft>
                <a:spcPts val="0"/>
              </a:spcAft>
              <a:buSzPts val="3200"/>
              <a:buFont typeface="Oswald"/>
              <a:buChar char="●"/>
            </a:pPr>
            <a:r>
              <a:rPr lang="en-US" sz="3200" u="sng">
                <a:solidFill>
                  <a:srgbClr val="01AFD1"/>
                </a:solidFill>
                <a:latin typeface="Oswald"/>
                <a:ea typeface="Oswald"/>
                <a:cs typeface="Oswald"/>
                <a:sym typeface="Oswald"/>
                <a:hlinkClick r:id="rId3">
                  <a:extLst>
                    <a:ext uri="{A12FA001-AC4F-418D-AE19-62706E023703}">
                      <ahyp:hlinkClr val="tx"/>
                    </a:ext>
                  </a:extLst>
                </a:hlinkClick>
              </a:rPr>
              <a:t>Can 95 years of data tell us who will win this year’s Oscar for best picture?</a:t>
            </a:r>
            <a:r>
              <a:rPr lang="en-US" sz="3200">
                <a:solidFill>
                  <a:srgbClr val="424242"/>
                </a:solidFill>
                <a:latin typeface="Oswald"/>
                <a:ea typeface="Oswald"/>
                <a:cs typeface="Oswald"/>
                <a:sym typeface="Oswald"/>
              </a:rPr>
              <a:t> (former student!)</a:t>
            </a:r>
            <a:endParaRPr sz="3200">
              <a:solidFill>
                <a:srgbClr val="424242"/>
              </a:solidFill>
              <a:latin typeface="Oswald"/>
              <a:ea typeface="Oswald"/>
              <a:cs typeface="Oswald"/>
              <a:sym typeface="Oswald"/>
            </a:endParaRPr>
          </a:p>
          <a:p>
            <a:pPr indent="-431800" lvl="0" marL="457200" rtl="0" algn="l">
              <a:lnSpc>
                <a:spcPct val="115000"/>
              </a:lnSpc>
              <a:spcBef>
                <a:spcPts val="0"/>
              </a:spcBef>
              <a:spcAft>
                <a:spcPts val="0"/>
              </a:spcAft>
              <a:buSzPts val="3200"/>
              <a:buFont typeface="Oswald"/>
              <a:buChar char="●"/>
            </a:pPr>
            <a:r>
              <a:rPr lang="en-US" sz="3200">
                <a:solidFill>
                  <a:srgbClr val="424242"/>
                </a:solidFill>
                <a:latin typeface="Oswald"/>
                <a:ea typeface="Oswald"/>
                <a:cs typeface="Oswald"/>
                <a:sym typeface="Oswald"/>
              </a:rPr>
              <a:t>Red Means Stop: </a:t>
            </a:r>
            <a:r>
              <a:rPr lang="en-US" sz="3200" u="sng">
                <a:solidFill>
                  <a:srgbClr val="01AFD1"/>
                </a:solidFill>
                <a:latin typeface="Oswald"/>
                <a:ea typeface="Oswald"/>
                <a:cs typeface="Oswald"/>
                <a:sym typeface="Oswald"/>
                <a:hlinkClick r:id="rId4">
                  <a:extLst>
                    <a:ext uri="{A12FA001-AC4F-418D-AE19-62706E023703}">
                      <ahyp:hlinkClr val="tx"/>
                    </a:ext>
                  </a:extLst>
                </a:hlinkClick>
              </a:rPr>
              <a:t>Better Streets for Birmingham</a:t>
            </a:r>
            <a:r>
              <a:rPr lang="en-US" sz="3200">
                <a:solidFill>
                  <a:srgbClr val="424242"/>
                </a:solidFill>
                <a:latin typeface="Oswald"/>
                <a:ea typeface="Oswald"/>
                <a:cs typeface="Oswald"/>
                <a:sym typeface="Oswald"/>
              </a:rPr>
              <a:t> </a:t>
            </a:r>
            <a:endParaRPr sz="3200">
              <a:solidFill>
                <a:srgbClr val="424242"/>
              </a:solidFill>
              <a:latin typeface="Oswald"/>
              <a:ea typeface="Oswald"/>
              <a:cs typeface="Oswald"/>
              <a:sym typeface="Oswald"/>
            </a:endParaRPr>
          </a:p>
          <a:p>
            <a:pPr indent="-431800" lvl="0" marL="457200" rtl="0" algn="l">
              <a:lnSpc>
                <a:spcPct val="115000"/>
              </a:lnSpc>
              <a:spcBef>
                <a:spcPts val="0"/>
              </a:spcBef>
              <a:spcAft>
                <a:spcPts val="0"/>
              </a:spcAft>
              <a:buSzPts val="3200"/>
              <a:buFont typeface="Oswald"/>
              <a:buChar char="●"/>
            </a:pPr>
            <a:r>
              <a:rPr lang="en-US" sz="3200">
                <a:solidFill>
                  <a:srgbClr val="424242"/>
                </a:solidFill>
                <a:latin typeface="Oswald"/>
                <a:ea typeface="Oswald"/>
                <a:cs typeface="Oswald"/>
                <a:sym typeface="Oswald"/>
              </a:rPr>
              <a:t>George Willoughby: </a:t>
            </a:r>
            <a:r>
              <a:rPr lang="en-US" sz="3200" u="sng">
                <a:solidFill>
                  <a:srgbClr val="01AFD1"/>
                </a:solidFill>
                <a:latin typeface="Oswald"/>
                <a:ea typeface="Oswald"/>
                <a:cs typeface="Oswald"/>
                <a:sym typeface="Oswald"/>
                <a:hlinkClick r:id="rId5">
                  <a:extLst>
                    <a:ext uri="{A12FA001-AC4F-418D-AE19-62706E023703}">
                      <ahyp:hlinkClr val="tx"/>
                    </a:ext>
                  </a:extLst>
                </a:hlinkClick>
              </a:rPr>
              <a:t>Police diversity</a:t>
            </a:r>
            <a:r>
              <a:rPr lang="en-US" sz="3200">
                <a:solidFill>
                  <a:srgbClr val="424242"/>
                </a:solidFill>
                <a:latin typeface="Oswald"/>
                <a:ea typeface="Oswald"/>
                <a:cs typeface="Oswald"/>
                <a:sym typeface="Oswald"/>
              </a:rPr>
              <a:t> (student!)</a:t>
            </a:r>
            <a:endParaRPr sz="3200">
              <a:solidFill>
                <a:srgbClr val="424242"/>
              </a:solidFill>
              <a:latin typeface="Oswald"/>
              <a:ea typeface="Oswald"/>
              <a:cs typeface="Oswald"/>
              <a:sym typeface="Oswald"/>
            </a:endParaRPr>
          </a:p>
          <a:p>
            <a:pPr indent="-431800" lvl="0" marL="457200" rtl="0" algn="l">
              <a:spcBef>
                <a:spcPts val="0"/>
              </a:spcBef>
              <a:spcAft>
                <a:spcPts val="0"/>
              </a:spcAft>
              <a:buSzPts val="3200"/>
              <a:buFont typeface="Oswald"/>
              <a:buChar char="●"/>
            </a:pPr>
            <a:r>
              <a:rPr lang="en-US" sz="3200">
                <a:solidFill>
                  <a:schemeClr val="dk1"/>
                </a:solidFill>
                <a:latin typeface="Oswald"/>
                <a:ea typeface="Oswald"/>
                <a:cs typeface="Oswald"/>
                <a:sym typeface="Oswald"/>
              </a:rPr>
              <a:t>Bloomberg: </a:t>
            </a:r>
            <a:r>
              <a:rPr lang="en-US" sz="3200" u="sng">
                <a:solidFill>
                  <a:srgbClr val="01AFD1"/>
                </a:solidFill>
                <a:latin typeface="Oswald"/>
                <a:ea typeface="Oswald"/>
                <a:cs typeface="Oswald"/>
                <a:sym typeface="Oswald"/>
                <a:hlinkClick r:id="rId6">
                  <a:extLst>
                    <a:ext uri="{A12FA001-AC4F-418D-AE19-62706E023703}">
                      <ahyp:hlinkClr val="tx"/>
                    </a:ext>
                  </a:extLst>
                </a:hlinkClick>
              </a:rPr>
              <a:t>Ill in England? Your Location Can Determine If You Live or Die</a:t>
            </a:r>
            <a:r>
              <a:rPr lang="en-US" sz="3200">
                <a:solidFill>
                  <a:schemeClr val="dk1"/>
                </a:solidFill>
                <a:latin typeface="Oswald"/>
                <a:ea typeface="Oswald"/>
                <a:cs typeface="Oswald"/>
                <a:sym typeface="Oswald"/>
              </a:rPr>
              <a:t> </a:t>
            </a:r>
            <a:endParaRPr sz="3200">
              <a:solidFill>
                <a:schemeClr val="dk1"/>
              </a:solidFill>
              <a:latin typeface="Oswald"/>
              <a:ea typeface="Oswald"/>
              <a:cs typeface="Oswald"/>
              <a:sym typeface="Oswald"/>
            </a:endParaRPr>
          </a:p>
          <a:p>
            <a:pPr indent="-431800" lvl="0" marL="457200" rtl="0" algn="l">
              <a:lnSpc>
                <a:spcPct val="115000"/>
              </a:lnSpc>
              <a:spcBef>
                <a:spcPts val="0"/>
              </a:spcBef>
              <a:spcAft>
                <a:spcPts val="0"/>
              </a:spcAft>
              <a:buSzPts val="3200"/>
              <a:buFont typeface="Oswald"/>
              <a:buChar char="●"/>
            </a:pPr>
            <a:r>
              <a:rPr lang="en-US" sz="3200">
                <a:solidFill>
                  <a:srgbClr val="424242"/>
                </a:solidFill>
                <a:latin typeface="Oswald"/>
                <a:ea typeface="Oswald"/>
                <a:cs typeface="Oswald"/>
                <a:sym typeface="Oswald"/>
              </a:rPr>
              <a:t>AP: </a:t>
            </a:r>
            <a:r>
              <a:rPr lang="en-US" sz="3200" u="sng">
                <a:solidFill>
                  <a:srgbClr val="01AFD1"/>
                </a:solidFill>
                <a:latin typeface="Oswald"/>
                <a:ea typeface="Oswald"/>
                <a:cs typeface="Oswald"/>
                <a:sym typeface="Oswald"/>
                <a:hlinkClick r:id="rId7">
                  <a:extLst>
                    <a:ext uri="{A12FA001-AC4F-418D-AE19-62706E023703}">
                      <ahyp:hlinkClr val="tx"/>
                    </a:ext>
                  </a:extLst>
                </a:hlinkClick>
              </a:rPr>
              <a:t>Through four wars, toll mounts in a Gaza neighborhood</a:t>
            </a:r>
            <a:endParaRPr sz="3200">
              <a:solidFill>
                <a:srgbClr val="424242"/>
              </a:solidFill>
              <a:latin typeface="Oswald"/>
              <a:ea typeface="Oswald"/>
              <a:cs typeface="Oswald"/>
              <a:sym typeface="Oswald"/>
            </a:endParaRPr>
          </a:p>
          <a:p>
            <a:pPr indent="-431800" lvl="0" marL="457200" rtl="0" algn="l">
              <a:lnSpc>
                <a:spcPct val="115000"/>
              </a:lnSpc>
              <a:spcBef>
                <a:spcPts val="0"/>
              </a:spcBef>
              <a:spcAft>
                <a:spcPts val="0"/>
              </a:spcAft>
              <a:buSzPts val="3200"/>
              <a:buFont typeface="Oswald"/>
              <a:buChar char="●"/>
            </a:pPr>
            <a:r>
              <a:rPr lang="en-US" sz="3200">
                <a:solidFill>
                  <a:srgbClr val="424242"/>
                </a:solidFill>
                <a:latin typeface="Oswald"/>
                <a:ea typeface="Oswald"/>
                <a:cs typeface="Oswald"/>
                <a:sym typeface="Oswald"/>
              </a:rPr>
              <a:t>ESPN: </a:t>
            </a:r>
            <a:r>
              <a:rPr lang="en-US" sz="3200" u="sng">
                <a:solidFill>
                  <a:srgbClr val="01AFD1"/>
                </a:solidFill>
                <a:latin typeface="Oswald"/>
                <a:ea typeface="Oswald"/>
                <a:cs typeface="Oswald"/>
                <a:sym typeface="Oswald"/>
                <a:hlinkClick r:id="rId8">
                  <a:extLst>
                    <a:ext uri="{A12FA001-AC4F-418D-AE19-62706E023703}">
                      <ahyp:hlinkClr val="tx"/>
                    </a:ext>
                  </a:extLst>
                </a:hlinkClick>
              </a:rPr>
              <a:t>Inside US Open champion Carlos Alcaraz's game</a:t>
            </a:r>
            <a:r>
              <a:rPr lang="en-US" sz="3200">
                <a:solidFill>
                  <a:srgbClr val="424242"/>
                </a:solidFill>
                <a:latin typeface="Oswald"/>
                <a:ea typeface="Oswald"/>
                <a:cs typeface="Oswald"/>
                <a:sym typeface="Oswald"/>
              </a:rPr>
              <a:t> </a:t>
            </a:r>
            <a:endParaRPr sz="4000">
              <a:solidFill>
                <a:srgbClr val="565656"/>
              </a:solidFill>
            </a:endParaRPr>
          </a:p>
        </p:txBody>
      </p:sp>
      <p:sp>
        <p:nvSpPr>
          <p:cNvPr id="224" name="Google Shape;224;p58"/>
          <p:cNvSpPr/>
          <p:nvPr/>
        </p:nvSpPr>
        <p:spPr>
          <a:xfrm>
            <a:off x="323847" y="7794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i="1" lang="en-US" sz="4900">
                <a:solidFill>
                  <a:srgbClr val="B51A00"/>
                </a:solidFill>
              </a:rPr>
              <a:t>Scrollytelling</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descr="save image" id="229" name="Google Shape;229;p59"/>
          <p:cNvPicPr preferRelativeResize="0"/>
          <p:nvPr/>
        </p:nvPicPr>
        <p:blipFill>
          <a:blip r:embed="rId3">
            <a:alphaModFix/>
          </a:blip>
          <a:stretch>
            <a:fillRect/>
          </a:stretch>
        </p:blipFill>
        <p:spPr>
          <a:xfrm>
            <a:off x="0" y="0"/>
            <a:ext cx="7030599" cy="4743224"/>
          </a:xfrm>
          <a:prstGeom prst="rect">
            <a:avLst/>
          </a:prstGeom>
          <a:noFill/>
          <a:ln>
            <a:noFill/>
          </a:ln>
        </p:spPr>
      </p:pic>
      <p:pic>
        <p:nvPicPr>
          <p:cNvPr descr="save image" id="230" name="Google Shape;230;p59"/>
          <p:cNvPicPr preferRelativeResize="0"/>
          <p:nvPr/>
        </p:nvPicPr>
        <p:blipFill>
          <a:blip r:embed="rId4">
            <a:alphaModFix/>
          </a:blip>
          <a:stretch>
            <a:fillRect/>
          </a:stretch>
        </p:blipFill>
        <p:spPr>
          <a:xfrm>
            <a:off x="2023050" y="2638825"/>
            <a:ext cx="6356075" cy="3816775"/>
          </a:xfrm>
          <a:prstGeom prst="rect">
            <a:avLst/>
          </a:prstGeom>
          <a:noFill/>
          <a:ln>
            <a:noFill/>
          </a:ln>
        </p:spPr>
      </p:pic>
      <p:pic>
        <p:nvPicPr>
          <p:cNvPr descr="save image" id="231" name="Google Shape;231;p59"/>
          <p:cNvPicPr preferRelativeResize="0"/>
          <p:nvPr/>
        </p:nvPicPr>
        <p:blipFill>
          <a:blip r:embed="rId5">
            <a:alphaModFix/>
          </a:blip>
          <a:stretch>
            <a:fillRect/>
          </a:stretch>
        </p:blipFill>
        <p:spPr>
          <a:xfrm>
            <a:off x="5683825" y="4520625"/>
            <a:ext cx="4476175" cy="309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descr="A BBC Yorkshire investigation has found that councils here in Yorkshire - rejected more than 60 thousand applications last year - to provide social care support to the over 65's.&#10;We've found that out of 150 thousand requests made to our councils - over 40 per cent of care requests were rejected." id="236" name="Google Shape;236;p60" title="Councils' Refuse Thousands Of Care Applications">
            <a:hlinkClick r:id="rId3"/>
          </p:cNvPr>
          <p:cNvPicPr preferRelativeResize="0"/>
          <p:nvPr/>
        </p:nvPicPr>
        <p:blipFill>
          <a:blip r:embed="rId4">
            <a:alphaModFix/>
          </a:blip>
          <a:stretch>
            <a:fillRect/>
          </a:stretch>
        </p:blipFill>
        <p:spPr>
          <a:xfrm>
            <a:off x="0" y="0"/>
            <a:ext cx="6643975" cy="4982975"/>
          </a:xfrm>
          <a:prstGeom prst="rect">
            <a:avLst/>
          </a:prstGeom>
          <a:noFill/>
          <a:ln>
            <a:noFill/>
          </a:ln>
        </p:spPr>
      </p:pic>
      <p:pic>
        <p:nvPicPr>
          <p:cNvPr descr="save image" id="237" name="Google Shape;237;p60"/>
          <p:cNvPicPr preferRelativeResize="0"/>
          <p:nvPr/>
        </p:nvPicPr>
        <p:blipFill>
          <a:blip r:embed="rId5">
            <a:alphaModFix/>
          </a:blip>
          <a:stretch>
            <a:fillRect/>
          </a:stretch>
        </p:blipFill>
        <p:spPr>
          <a:xfrm>
            <a:off x="5102225" y="1304925"/>
            <a:ext cx="5057775" cy="6315075"/>
          </a:xfrm>
          <a:prstGeom prst="rect">
            <a:avLst/>
          </a:prstGeom>
          <a:noFill/>
          <a:ln>
            <a:noFill/>
          </a:ln>
        </p:spPr>
      </p:pic>
      <p:sp>
        <p:nvSpPr>
          <p:cNvPr id="238" name="Google Shape;238;p60"/>
          <p:cNvSpPr txBox="1"/>
          <p:nvPr/>
        </p:nvSpPr>
        <p:spPr>
          <a:xfrm>
            <a:off x="68500" y="7174800"/>
            <a:ext cx="5033700" cy="44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6"/>
              </a:rPr>
              <a:t>https://onlinejournalismblog.com/2017/06/26/data-journalism-in-broadcast-news-video/</a:t>
            </a:r>
            <a:r>
              <a:rPr lang="en-US"/>
              <a:t> </a:t>
            </a:r>
            <a:endParaRPr/>
          </a:p>
        </p:txBody>
      </p:sp>
      <p:pic>
        <p:nvPicPr>
          <p:cNvPr descr="Let op: deze video gaat onder meer over eetstoornissen en kan heftig zijn.&#10;&#10;Dun dunner dunst. We duiken in deze video in de wereld van de modellen. Ondanks alle curvy covers en initiatieven om het schoonheidsideaal te veranderen, is er bij de Nederlandse modellen nog weinig veranderd. &#10;&#10;We onderzochten ruim 1000 vrouwelijke modellen van 25 Nederlandse modellenbureaus. Een groot deel van hen is nog steeds heel erg dun. En soms heeft dat ernstige gevolgen.&#10;&#10;Door: Jeanine Duijst, Emil van Oers, Lars Boogaard, Winny de Jong, Mariette Twilt, Stijn Postmus, Kamiel Smit, Geert Kanters, Rick van den Berg en Suzan Yücel. &#10;&#10;Abonneer je op NOS op 3 en praat mee: www.youtube.com/nosop3&#10;&#10;---------------------------------------------------------------&#10;VOLG ons op Instagram&#10;https://www.instagram.com/nosop3&#10;&#10;ABONNEER op YouTube:&#10;http://www.youtube.com/nosop3&#10;&#10;Download NOS voor iOS: http://apple.co/1JObNaK&#10;Download NOS voor Android: http://bit.ly/2d4GJN7&#10;&#10;#fashionweek #nosop3 #modellen" id="239" name="Google Shape;239;p60" title="Zo dun moet je écht zijn als je model wil worden | Deel 1">
            <a:hlinkClick r:id="rId7"/>
          </p:cNvPr>
          <p:cNvPicPr preferRelativeResize="0"/>
          <p:nvPr/>
        </p:nvPicPr>
        <p:blipFill>
          <a:blip r:embed="rId8">
            <a:alphaModFix/>
          </a:blip>
          <a:stretch>
            <a:fillRect/>
          </a:stretch>
        </p:blipFill>
        <p:spPr>
          <a:xfrm>
            <a:off x="458250" y="3701600"/>
            <a:ext cx="5526025" cy="310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61"/>
          <p:cNvSpPr txBox="1"/>
          <p:nvPr/>
        </p:nvSpPr>
        <p:spPr>
          <a:xfrm>
            <a:off x="68500" y="6541225"/>
            <a:ext cx="5033700" cy="107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https://audioboom.com/radiorhodes</a:t>
            </a:r>
            <a:endParaRPr/>
          </a:p>
          <a:p>
            <a:pPr indent="0" lvl="0" marL="0" rtl="0" algn="l">
              <a:spcBef>
                <a:spcPts val="0"/>
              </a:spcBef>
              <a:spcAft>
                <a:spcPts val="0"/>
              </a:spcAft>
              <a:buNone/>
            </a:pPr>
            <a:r>
              <a:rPr lang="en-US" u="sng">
                <a:solidFill>
                  <a:schemeClr val="hlink"/>
                </a:solidFill>
                <a:hlinkClick r:id="rId4"/>
              </a:rPr>
              <a:t>http://www.radiolab.org/story/shots-fired-part-1/</a:t>
            </a:r>
            <a:r>
              <a:rPr lang="en-US"/>
              <a:t> </a:t>
            </a:r>
            <a:endParaRPr/>
          </a:p>
          <a:p>
            <a:pPr indent="0" lvl="0" marL="0" rtl="0" algn="l">
              <a:spcBef>
                <a:spcPts val="0"/>
              </a:spcBef>
              <a:spcAft>
                <a:spcPts val="0"/>
              </a:spcAft>
              <a:buNone/>
            </a:pPr>
            <a:r>
              <a:rPr lang="en-US" u="sng">
                <a:solidFill>
                  <a:schemeClr val="hlink"/>
                </a:solidFill>
                <a:hlinkClick r:id="rId5"/>
              </a:rPr>
              <a:t>https://onlinejournalismblog.com/2017/07/06/data-journalism-on-radio-audio-and-podcasts/</a:t>
            </a:r>
            <a:r>
              <a:rPr lang="en-US"/>
              <a:t> </a:t>
            </a:r>
            <a:endParaRPr/>
          </a:p>
        </p:txBody>
      </p:sp>
      <p:pic>
        <p:nvPicPr>
          <p:cNvPr descr="save image" id="245" name="Google Shape;245;p61"/>
          <p:cNvPicPr preferRelativeResize="0"/>
          <p:nvPr/>
        </p:nvPicPr>
        <p:blipFill>
          <a:blip r:embed="rId6">
            <a:alphaModFix/>
          </a:blip>
          <a:stretch>
            <a:fillRect/>
          </a:stretch>
        </p:blipFill>
        <p:spPr>
          <a:xfrm>
            <a:off x="-1587" y="0"/>
            <a:ext cx="10163175" cy="3267075"/>
          </a:xfrm>
          <a:prstGeom prst="rect">
            <a:avLst/>
          </a:prstGeom>
          <a:noFill/>
          <a:ln>
            <a:noFill/>
          </a:ln>
        </p:spPr>
      </p:pic>
      <p:pic>
        <p:nvPicPr>
          <p:cNvPr descr="save image" id="246" name="Google Shape;246;p61"/>
          <p:cNvPicPr preferRelativeResize="0"/>
          <p:nvPr/>
        </p:nvPicPr>
        <p:blipFill>
          <a:blip r:embed="rId7">
            <a:alphaModFix/>
          </a:blip>
          <a:stretch>
            <a:fillRect/>
          </a:stretch>
        </p:blipFill>
        <p:spPr>
          <a:xfrm>
            <a:off x="4168775" y="2774025"/>
            <a:ext cx="5991225" cy="497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62"/>
          <p:cNvPicPr preferRelativeResize="0"/>
          <p:nvPr/>
        </p:nvPicPr>
        <p:blipFill>
          <a:blip r:embed="rId3">
            <a:alphaModFix/>
          </a:blip>
          <a:stretch>
            <a:fillRect/>
          </a:stretch>
        </p:blipFill>
        <p:spPr>
          <a:xfrm>
            <a:off x="152400" y="2169250"/>
            <a:ext cx="4374104" cy="3672199"/>
          </a:xfrm>
          <a:prstGeom prst="rect">
            <a:avLst/>
          </a:prstGeom>
          <a:noFill/>
          <a:ln>
            <a:noFill/>
          </a:ln>
          <a:effectLst>
            <a:outerShdw blurRad="57150" rotWithShape="0" algn="bl" dir="5400000" dist="19050">
              <a:srgbClr val="000000">
                <a:alpha val="50000"/>
              </a:srgbClr>
            </a:outerShdw>
          </a:effectLst>
        </p:spPr>
      </p:pic>
      <p:pic>
        <p:nvPicPr>
          <p:cNvPr id="252" name="Google Shape;252;p62"/>
          <p:cNvPicPr preferRelativeResize="0"/>
          <p:nvPr/>
        </p:nvPicPr>
        <p:blipFill rotWithShape="1">
          <a:blip r:embed="rId4">
            <a:alphaModFix/>
          </a:blip>
          <a:srcRect b="58186" l="0" r="3203" t="18301"/>
          <a:stretch/>
        </p:blipFill>
        <p:spPr>
          <a:xfrm>
            <a:off x="-456625" y="372125"/>
            <a:ext cx="10510400" cy="1263725"/>
          </a:xfrm>
          <a:prstGeom prst="rect">
            <a:avLst/>
          </a:prstGeom>
          <a:noFill/>
          <a:ln>
            <a:noFill/>
          </a:ln>
          <a:effectLst>
            <a:outerShdw blurRad="57150" rotWithShape="0" algn="bl" dir="5400000" dist="19050">
              <a:srgbClr val="000000">
                <a:alpha val="50000"/>
              </a:srgbClr>
            </a:outerShdw>
          </a:effectLst>
        </p:spPr>
      </p:pic>
      <p:pic>
        <p:nvPicPr>
          <p:cNvPr id="253" name="Google Shape;253;p62"/>
          <p:cNvPicPr preferRelativeResize="0"/>
          <p:nvPr/>
        </p:nvPicPr>
        <p:blipFill>
          <a:blip r:embed="rId5">
            <a:alphaModFix/>
          </a:blip>
          <a:stretch>
            <a:fillRect/>
          </a:stretch>
        </p:blipFill>
        <p:spPr>
          <a:xfrm>
            <a:off x="5378616" y="1272699"/>
            <a:ext cx="4252336" cy="3672200"/>
          </a:xfrm>
          <a:prstGeom prst="rect">
            <a:avLst/>
          </a:prstGeom>
          <a:noFill/>
          <a:ln>
            <a:noFill/>
          </a:ln>
          <a:effectLst>
            <a:outerShdw blurRad="57150" rotWithShape="0" algn="bl" dir="5400000" dist="19050">
              <a:srgbClr val="000000">
                <a:alpha val="50000"/>
              </a:srgbClr>
            </a:outerShdw>
          </a:effectLst>
        </p:spPr>
      </p:pic>
      <p:pic>
        <p:nvPicPr>
          <p:cNvPr id="254" name="Google Shape;254;p62"/>
          <p:cNvPicPr preferRelativeResize="0"/>
          <p:nvPr/>
        </p:nvPicPr>
        <p:blipFill rotWithShape="1">
          <a:blip r:embed="rId6">
            <a:alphaModFix/>
          </a:blip>
          <a:srcRect b="24368" l="0" r="0" t="0"/>
          <a:stretch/>
        </p:blipFill>
        <p:spPr>
          <a:xfrm>
            <a:off x="478050" y="4862327"/>
            <a:ext cx="5009274" cy="2588174"/>
          </a:xfrm>
          <a:prstGeom prst="rect">
            <a:avLst/>
          </a:prstGeom>
          <a:noFill/>
          <a:ln>
            <a:noFill/>
          </a:ln>
          <a:effectLst>
            <a:outerShdw blurRad="57150" rotWithShape="0" algn="bl" dir="5400000" dist="19050">
              <a:srgbClr val="000000">
                <a:alpha val="50000"/>
              </a:srgbClr>
            </a:outerShdw>
          </a:effectLst>
        </p:spPr>
      </p:pic>
      <p:pic>
        <p:nvPicPr>
          <p:cNvPr id="255" name="Google Shape;255;p62"/>
          <p:cNvPicPr preferRelativeResize="0"/>
          <p:nvPr/>
        </p:nvPicPr>
        <p:blipFill>
          <a:blip r:embed="rId7">
            <a:alphaModFix/>
          </a:blip>
          <a:stretch>
            <a:fillRect/>
          </a:stretch>
        </p:blipFill>
        <p:spPr>
          <a:xfrm>
            <a:off x="5071201" y="4481328"/>
            <a:ext cx="5088801" cy="3199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